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20" r:id="rId3"/>
    <p:sldMasterId id="2147483732" r:id="rId4"/>
    <p:sldMasterId id="2147483744" r:id="rId5"/>
  </p:sldMasterIdLst>
  <p:notesMasterIdLst>
    <p:notesMasterId r:id="rId31"/>
  </p:notesMasterIdLst>
  <p:sldIdLst>
    <p:sldId id="256" r:id="rId6"/>
    <p:sldId id="257" r:id="rId7"/>
    <p:sldId id="259" r:id="rId8"/>
    <p:sldId id="260" r:id="rId9"/>
    <p:sldId id="261" r:id="rId10"/>
    <p:sldId id="262" r:id="rId11"/>
    <p:sldId id="263" r:id="rId12"/>
    <p:sldId id="264" r:id="rId13"/>
    <p:sldId id="282" r:id="rId14"/>
    <p:sldId id="268" r:id="rId15"/>
    <p:sldId id="286" r:id="rId16"/>
    <p:sldId id="287" r:id="rId17"/>
    <p:sldId id="288" r:id="rId18"/>
    <p:sldId id="289" r:id="rId19"/>
    <p:sldId id="276" r:id="rId20"/>
    <p:sldId id="290" r:id="rId21"/>
    <p:sldId id="305" r:id="rId22"/>
    <p:sldId id="292" r:id="rId23"/>
    <p:sldId id="293" r:id="rId24"/>
    <p:sldId id="294" r:id="rId25"/>
    <p:sldId id="296" r:id="rId26"/>
    <p:sldId id="297" r:id="rId27"/>
    <p:sldId id="298" r:id="rId28"/>
    <p:sldId id="303" r:id="rId29"/>
    <p:sldId id="30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88"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6EFE2-DAC8-4154-9F8F-04B2EFA7F237}" type="datetimeFigureOut">
              <a:rPr lang="en-US" smtClean="0"/>
              <a:t>2/16/2021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38ADBF-0B81-43D4-A1E2-131C978CA6B2}" type="slidenum">
              <a:rPr lang="en-US" smtClean="0"/>
              <a:t>‹#›</a:t>
            </a:fld>
            <a:endParaRPr lang="en-US"/>
          </a:p>
        </p:txBody>
      </p:sp>
    </p:spTree>
    <p:extLst>
      <p:ext uri="{BB962C8B-B14F-4D97-AF65-F5344CB8AC3E}">
        <p14:creationId xmlns:p14="http://schemas.microsoft.com/office/powerpoint/2010/main" val="415152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9B9969-2DA9-4C07-840D-712195B43222}"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9B9969-2DA9-4C07-840D-712195B43222}"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8D252-E6A4-42E2-AFF4-59545CB399E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9B9969-2DA9-4C07-840D-712195B43222}"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B9969-2DA9-4C07-840D-712195B43222}"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B9969-2DA9-4C07-840D-712195B43222}"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B9969-2DA9-4C07-840D-712195B43222}"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29B9969-2DA9-4C07-840D-712195B43222}" type="datetimeFigureOut">
              <a:rPr lang="en-US" smtClean="0"/>
              <a:t>2/16/2021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AE8D252-E6A4-42E2-AFF4-59545CB399E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29B9969-2DA9-4C07-840D-712195B43222}" type="datetimeFigureOut">
              <a:rPr lang="en-US" smtClean="0"/>
              <a:t>2/16/2021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AE8D252-E6A4-42E2-AFF4-59545CB399E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29B9969-2DA9-4C07-840D-712195B43222}" type="datetimeFigureOut">
              <a:rPr lang="en-US" smtClean="0"/>
              <a:t>2/16/2021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AE8D252-E6A4-42E2-AFF4-59545CB399E1}"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29B9969-2DA9-4C07-840D-712195B43222}" type="datetimeFigureOut">
              <a:rPr lang="en-US" smtClean="0"/>
              <a:t>2/16/2021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29B9969-2DA9-4C07-840D-712195B43222}"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AE8D252-E6A4-42E2-AFF4-59545CB399E1}"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29B9969-2DA9-4C07-840D-712195B43222}" type="datetimeFigureOut">
              <a:rPr lang="en-US" smtClean="0"/>
              <a:t>2/16/2021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9B9969-2DA9-4C07-840D-712195B43222}" type="datetimeFigureOut">
              <a:rPr lang="en-US" smtClean="0"/>
              <a:t>2/16/2021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29B9969-2DA9-4C07-840D-712195B43222}" type="datetimeFigureOut">
              <a:rPr lang="en-US" smtClean="0"/>
              <a:t>2/16/2021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AE8D252-E6A4-42E2-AFF4-59545CB399E1}"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AE8D252-E6A4-42E2-AFF4-59545CB399E1}"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9B9969-2DA9-4C07-840D-712195B43222}"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9B9969-2DA9-4C07-840D-712195B43222}"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9B9969-2DA9-4C07-840D-712195B43222}"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9B9969-2DA9-4C07-840D-712195B43222}"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29B9969-2DA9-4C07-840D-712195B43222}"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9B9969-2DA9-4C07-840D-712195B43222}"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29B9969-2DA9-4C07-840D-712195B43222}" type="datetimeFigureOut">
              <a:rPr lang="en-US" smtClean="0"/>
              <a:t>2/16/2021</a:t>
            </a:fld>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29B9969-2DA9-4C07-840D-712195B43222}"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9B9969-2DA9-4C07-840D-712195B43222}"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9B9969-2DA9-4C07-840D-712195B43222}"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9B9969-2DA9-4C07-840D-712195B43222}"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9B9969-2DA9-4C07-840D-712195B43222}"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29B9969-2DA9-4C07-840D-712195B43222}"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B9969-2DA9-4C07-840D-712195B43222}"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29B9969-2DA9-4C07-840D-712195B43222}"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8D252-E6A4-42E2-AFF4-59545CB399E1}"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9B9969-2DA9-4C07-840D-712195B43222}"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B9969-2DA9-4C07-840D-712195B43222}"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229B9969-2DA9-4C07-840D-712195B43222}" type="datetimeFigureOut">
              <a:rPr lang="en-US" smtClean="0"/>
              <a:t>2/16/2021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AE8D252-E6A4-42E2-AFF4-59545CB399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B9969-2DA9-4C07-840D-712195B43222}"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8D252-E6A4-42E2-AFF4-59545CB399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29B9969-2DA9-4C07-840D-712195B43222}" type="datetimeFigureOut">
              <a:rPr lang="en-US" smtClean="0"/>
              <a:t>2/16/2021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AE8D252-E6A4-42E2-AFF4-59545CB399E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29B9969-2DA9-4C07-840D-712195B43222}" type="datetimeFigureOut">
              <a:rPr lang="en-US" smtClean="0"/>
              <a:t>2/16/2021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AE8D252-E6A4-42E2-AFF4-59545CB399E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29B9969-2DA9-4C07-840D-712195B43222}" type="datetimeFigureOut">
              <a:rPr lang="en-US" smtClean="0"/>
              <a:t>2/16/2021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AE8D252-E6A4-42E2-AFF4-59545CB399E1}"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29B9969-2DA9-4C07-840D-712195B43222}" type="datetimeFigureOut">
              <a:rPr lang="en-US" smtClean="0"/>
              <a:t>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AE8D252-E6A4-42E2-AFF4-59545CB399E1}"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29B9969-2DA9-4C07-840D-712195B43222}" type="datetimeFigureOut">
              <a:rPr lang="en-US" smtClean="0"/>
              <a:t>2/16/2021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AE8D252-E6A4-42E2-AFF4-59545CB399E1}"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slideLayout" Target="../slideLayouts/slideLayout46.xml"/><Relationship Id="rId1" Type="http://schemas.openxmlformats.org/officeDocument/2006/relationships/tags" Target="../tags/tag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3.png"/><Relationship Id="rId2" Type="http://schemas.openxmlformats.org/officeDocument/2006/relationships/slideLayout" Target="../slideLayouts/slideLayout51.xml"/><Relationship Id="rId1" Type="http://schemas.openxmlformats.org/officeDocument/2006/relationships/tags" Target="../tags/tag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1.xml"/><Relationship Id="rId1" Type="http://schemas.openxmlformats.org/officeDocument/2006/relationships/tags" Target="../tags/tag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50.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9.jpe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6.xml"/><Relationship Id="rId1" Type="http://schemas.openxmlformats.org/officeDocument/2006/relationships/tags" Target="../tags/tag5.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8001000" cy="6172200"/>
          </a:xfrm>
        </p:spPr>
        <p:txBody>
          <a:bodyPr>
            <a:normAutofit/>
          </a:bodyPr>
          <a:lstStyle/>
          <a:p>
            <a:r>
              <a:rPr lang="en-US" sz="6000" dirty="0" err="1" smtClean="0"/>
              <a:t>eNGLISH</a:t>
            </a:r>
            <a:r>
              <a:rPr lang="en-US" sz="6000" dirty="0" smtClean="0"/>
              <a:t> 9</a:t>
            </a:r>
            <a:r>
              <a:rPr lang="en-US" dirty="0" smtClean="0"/>
              <a:t/>
            </a:r>
            <a:br>
              <a:rPr lang="en-US" dirty="0" smtClean="0"/>
            </a:br>
            <a:r>
              <a:rPr lang="en-US" dirty="0"/>
              <a:t/>
            </a:r>
            <a:br>
              <a:rPr lang="en-US" dirty="0"/>
            </a:br>
            <a:r>
              <a:rPr lang="en-US" sz="5400" dirty="0"/>
              <a:t>UNIT 7 : SAVING </a:t>
            </a:r>
            <a:r>
              <a:rPr lang="en-US" sz="5400" dirty="0" err="1" smtClean="0"/>
              <a:t>eNERGY</a:t>
            </a:r>
            <a:r>
              <a:rPr lang="en-US" sz="5400" dirty="0"/>
              <a:t/>
            </a:r>
            <a:br>
              <a:rPr lang="en-US" sz="5400" dirty="0"/>
            </a:br>
            <a:r>
              <a:rPr lang="en-US" sz="5400" dirty="0" smtClean="0"/>
              <a:t>      GRAMMAR</a:t>
            </a:r>
            <a:r>
              <a:rPr lang="en-US" dirty="0"/>
              <a:t/>
            </a:r>
            <a:br>
              <a:rPr lang="en-US" dirty="0"/>
            </a:br>
            <a:r>
              <a:rPr lang="en-US" dirty="0" smtClean="0"/>
              <a:t>                       </a:t>
            </a:r>
            <a:r>
              <a:rPr lang="en-US" sz="4400" dirty="0" smtClean="0"/>
              <a:t>* CONNECTIVES</a:t>
            </a:r>
            <a:r>
              <a:rPr lang="en-US" sz="4400" dirty="0"/>
              <a:t/>
            </a:r>
            <a:br>
              <a:rPr lang="en-US" sz="4400" dirty="0"/>
            </a:br>
            <a:r>
              <a:rPr lang="en-US" sz="4400" dirty="0" smtClean="0"/>
              <a:t>                 * PHRASAL </a:t>
            </a:r>
            <a:r>
              <a:rPr lang="en-US" sz="4400" dirty="0"/>
              <a:t>VERBS</a:t>
            </a:r>
            <a:br>
              <a:rPr lang="en-US" sz="4400" dirty="0"/>
            </a:br>
            <a:r>
              <a:rPr lang="en-US" sz="4400" dirty="0" smtClean="0"/>
              <a:t>                 * SUGGESTIONS</a:t>
            </a:r>
            <a:br>
              <a:rPr lang="en-US" sz="4400" dirty="0" smtClean="0"/>
            </a:br>
            <a:r>
              <a:rPr lang="en-US" sz="2000" b="1" u="sng" dirty="0" smtClean="0"/>
              <a:t>PERIOD : 47</a:t>
            </a:r>
            <a:r>
              <a:rPr lang="en-US" sz="4400" b="1" u="sng" dirty="0"/>
              <a:t/>
            </a:r>
            <a:br>
              <a:rPr lang="en-US" sz="4400" b="1" u="sng" dirty="0"/>
            </a:br>
            <a:r>
              <a:rPr lang="en-US" sz="2200" b="1" u="sng" dirty="0" smtClean="0"/>
              <a:t>TEACHER : HOÀNG DIỆP – DO VAN DAY secondary school</a:t>
            </a:r>
            <a:endParaRPr lang="en-US" sz="2200" b="1" u="sng" dirty="0"/>
          </a:p>
        </p:txBody>
      </p:sp>
    </p:spTree>
    <p:extLst>
      <p:ext uri="{BB962C8B-B14F-4D97-AF65-F5344CB8AC3E}">
        <p14:creationId xmlns:p14="http://schemas.microsoft.com/office/powerpoint/2010/main" val="2234294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81000" y="304800"/>
            <a:ext cx="8382000" cy="75713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90000"/>
              </a:lnSpc>
              <a:spcBef>
                <a:spcPct val="50000"/>
              </a:spcBef>
            </a:pPr>
            <a:r>
              <a:rPr lang="en-US" sz="2400" b="1" dirty="0">
                <a:solidFill>
                  <a:srgbClr val="FF0000"/>
                </a:solidFill>
                <a:latin typeface="Times New Roman" pitchFamily="18" charset="0"/>
                <a:cs typeface="Times New Roman" pitchFamily="18" charset="0"/>
              </a:rPr>
              <a:t>Complete the sentences. Use the right tense form of the phrasal verbs and the right pictures</a:t>
            </a:r>
          </a:p>
        </p:txBody>
      </p:sp>
      <p:sp>
        <p:nvSpPr>
          <p:cNvPr id="6" name="Text Box 20"/>
          <p:cNvSpPr txBox="1">
            <a:spLocks noChangeArrowheads="1"/>
          </p:cNvSpPr>
          <p:nvPr/>
        </p:nvSpPr>
        <p:spPr bwMode="auto">
          <a:xfrm>
            <a:off x="533400" y="1066800"/>
            <a:ext cx="7696200" cy="461665"/>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spcBef>
                <a:spcPct val="50000"/>
              </a:spcBef>
            </a:pPr>
            <a:r>
              <a:rPr lang="en-US" sz="2400" b="1" dirty="0">
                <a:latin typeface="Times New Roman" pitchFamily="18" charset="0"/>
                <a:cs typeface="Times New Roman" pitchFamily="18" charset="0"/>
              </a:rPr>
              <a:t>turn on - turn off - look for - look after - go on </a:t>
            </a:r>
          </a:p>
        </p:txBody>
      </p:sp>
      <p:pic>
        <p:nvPicPr>
          <p:cNvPr id="7"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33265"/>
            <a:ext cx="2026921" cy="1066800"/>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971800"/>
            <a:ext cx="2133600" cy="990600"/>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810000"/>
            <a:ext cx="2667000" cy="1143000"/>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4055454"/>
            <a:ext cx="2209800" cy="1202346"/>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5304682"/>
            <a:ext cx="2171700" cy="1400918"/>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7"/>
          <p:cNvSpPr txBox="1">
            <a:spLocks noChangeArrowheads="1"/>
          </p:cNvSpPr>
          <p:nvPr/>
        </p:nvSpPr>
        <p:spPr bwMode="auto">
          <a:xfrm>
            <a:off x="2590800" y="1905019"/>
            <a:ext cx="640080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lnSpc>
                <a:spcPct val="80000"/>
              </a:lnSpc>
              <a:spcBef>
                <a:spcPct val="50000"/>
              </a:spcBef>
              <a:buFontTx/>
              <a:buAutoNum type="alphaLcParenR"/>
            </a:pPr>
            <a:r>
              <a:rPr lang="en-US" sz="2400" b="1" dirty="0" err="1">
                <a:latin typeface="Times New Roman" pitchFamily="18" charset="0"/>
                <a:cs typeface="Times New Roman" pitchFamily="18" charset="0"/>
              </a:rPr>
              <a:t>Hanh</a:t>
            </a:r>
            <a:r>
              <a:rPr lang="en-US" sz="2400" b="1" dirty="0">
                <a:latin typeface="Times New Roman" pitchFamily="18" charset="0"/>
                <a:cs typeface="Times New Roman" pitchFamily="18" charset="0"/>
              </a:rPr>
              <a:t> can’t go to the movies with us tonight. She will have to …………..  her little sister.</a:t>
            </a:r>
          </a:p>
        </p:txBody>
      </p:sp>
      <p:sp>
        <p:nvSpPr>
          <p:cNvPr id="13" name="Text Box 8"/>
          <p:cNvSpPr txBox="1">
            <a:spLocks noChangeArrowheads="1"/>
          </p:cNvSpPr>
          <p:nvPr/>
        </p:nvSpPr>
        <p:spPr bwMode="auto">
          <a:xfrm>
            <a:off x="2667000" y="3062407"/>
            <a:ext cx="647700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lnSpc>
                <a:spcPct val="80000"/>
              </a:lnSpc>
              <a:spcBef>
                <a:spcPct val="50000"/>
              </a:spcBef>
            </a:pPr>
            <a:r>
              <a:rPr lang="en-US" sz="2400" b="1" dirty="0">
                <a:latin typeface="Times New Roman" pitchFamily="18" charset="0"/>
                <a:cs typeface="Times New Roman" pitchFamily="18" charset="0"/>
              </a:rPr>
              <a:t>b) If we …….. wasting water, there will be a shortage of fresh water in a few decades.</a:t>
            </a:r>
          </a:p>
        </p:txBody>
      </p:sp>
      <p:sp>
        <p:nvSpPr>
          <p:cNvPr id="14" name="Text Box 9"/>
          <p:cNvSpPr txBox="1">
            <a:spLocks noChangeArrowheads="1"/>
          </p:cNvSpPr>
          <p:nvPr/>
        </p:nvSpPr>
        <p:spPr bwMode="auto">
          <a:xfrm>
            <a:off x="5562600" y="5094982"/>
            <a:ext cx="33265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lnSpc>
                <a:spcPct val="80000"/>
              </a:lnSpc>
              <a:spcBef>
                <a:spcPct val="50000"/>
              </a:spcBef>
            </a:pPr>
            <a:r>
              <a:rPr lang="en-US" sz="2400" b="1" dirty="0">
                <a:latin typeface="Times New Roman" pitchFamily="18" charset="0"/>
                <a:cs typeface="Times New Roman" pitchFamily="18" charset="0"/>
              </a:rPr>
              <a:t>c) “I think I’ve lost my pen. I’ve …………..  it everywhere but I can’t find it anywhere.”</a:t>
            </a:r>
          </a:p>
        </p:txBody>
      </p:sp>
      <p:sp>
        <p:nvSpPr>
          <p:cNvPr id="15" name="Text Box 7"/>
          <p:cNvSpPr txBox="1">
            <a:spLocks noChangeArrowheads="1"/>
          </p:cNvSpPr>
          <p:nvPr/>
        </p:nvSpPr>
        <p:spPr bwMode="auto">
          <a:xfrm>
            <a:off x="2514600" y="4038600"/>
            <a:ext cx="3733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spcBef>
                <a:spcPct val="50000"/>
              </a:spcBef>
            </a:pPr>
            <a:r>
              <a:rPr lang="en-US" sz="2400" b="1" dirty="0">
                <a:latin typeface="Times New Roman" pitchFamily="18" charset="0"/>
                <a:cs typeface="Times New Roman" pitchFamily="18" charset="0"/>
              </a:rPr>
              <a:t>d) “ ………… the TV for me, will you? I want to watch the weather forecast.”</a:t>
            </a:r>
          </a:p>
        </p:txBody>
      </p:sp>
      <p:sp>
        <p:nvSpPr>
          <p:cNvPr id="16" name="Text Box 8"/>
          <p:cNvSpPr txBox="1">
            <a:spLocks noChangeArrowheads="1"/>
          </p:cNvSpPr>
          <p:nvPr/>
        </p:nvSpPr>
        <p:spPr bwMode="auto">
          <a:xfrm>
            <a:off x="2438400" y="5497309"/>
            <a:ext cx="352598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spcBef>
                <a:spcPct val="50000"/>
              </a:spcBef>
            </a:pPr>
            <a:r>
              <a:rPr lang="en-US" sz="2400" b="1" dirty="0">
                <a:latin typeface="Times New Roman" pitchFamily="18" charset="0"/>
                <a:cs typeface="Times New Roman" pitchFamily="18" charset="0"/>
              </a:rPr>
              <a:t>e) </a:t>
            </a:r>
            <a:r>
              <a:rPr lang="en-US" sz="2400" b="1" dirty="0" err="1">
                <a:latin typeface="Times New Roman" pitchFamily="18" charset="0"/>
                <a:cs typeface="Times New Roman" pitchFamily="18" charset="0"/>
              </a:rPr>
              <a:t>Mrs</a:t>
            </a:r>
            <a:r>
              <a:rPr lang="en-US" sz="2400" b="1" dirty="0">
                <a:latin typeface="Times New Roman" pitchFamily="18" charset="0"/>
                <a:cs typeface="Times New Roman" pitchFamily="18" charset="0"/>
              </a:rPr>
              <a:t> Yen forgot to …………… the faucet when she left for work.</a:t>
            </a:r>
          </a:p>
        </p:txBody>
      </p:sp>
      <p:sp>
        <p:nvSpPr>
          <p:cNvPr id="17" name="Text Box 12"/>
          <p:cNvSpPr txBox="1">
            <a:spLocks noChangeArrowheads="1"/>
          </p:cNvSpPr>
          <p:nvPr/>
        </p:nvSpPr>
        <p:spPr bwMode="auto">
          <a:xfrm>
            <a:off x="5143500" y="2129135"/>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1" dirty="0">
                <a:solidFill>
                  <a:srgbClr val="C00000"/>
                </a:solidFill>
                <a:latin typeface="Times New Roman" pitchFamily="18" charset="0"/>
                <a:cs typeface="Times New Roman" pitchFamily="18" charset="0"/>
              </a:rPr>
              <a:t>look after</a:t>
            </a:r>
          </a:p>
        </p:txBody>
      </p:sp>
      <p:sp>
        <p:nvSpPr>
          <p:cNvPr id="18" name="Text Box 13"/>
          <p:cNvSpPr txBox="1">
            <a:spLocks noChangeArrowheads="1"/>
          </p:cNvSpPr>
          <p:nvPr/>
        </p:nvSpPr>
        <p:spPr bwMode="auto">
          <a:xfrm>
            <a:off x="3733800" y="2967335"/>
            <a:ext cx="99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1" dirty="0">
                <a:solidFill>
                  <a:srgbClr val="C00000"/>
                </a:solidFill>
                <a:latin typeface="Times New Roman" pitchFamily="18" charset="0"/>
                <a:cs typeface="Times New Roman" pitchFamily="18" charset="0"/>
              </a:rPr>
              <a:t>go on</a:t>
            </a:r>
          </a:p>
        </p:txBody>
      </p:sp>
      <p:sp>
        <p:nvSpPr>
          <p:cNvPr id="19" name="Text Box 12"/>
          <p:cNvSpPr txBox="1">
            <a:spLocks noChangeArrowheads="1"/>
          </p:cNvSpPr>
          <p:nvPr/>
        </p:nvSpPr>
        <p:spPr bwMode="auto">
          <a:xfrm>
            <a:off x="3124200" y="3962400"/>
            <a:ext cx="152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b="1" dirty="0">
                <a:solidFill>
                  <a:srgbClr val="C00000"/>
                </a:solidFill>
                <a:latin typeface="Times New Roman" pitchFamily="18" charset="0"/>
                <a:cs typeface="Times New Roman" pitchFamily="18" charset="0"/>
              </a:rPr>
              <a:t>Turn on</a:t>
            </a:r>
          </a:p>
        </p:txBody>
      </p:sp>
      <p:sp>
        <p:nvSpPr>
          <p:cNvPr id="20" name="Text Box 13"/>
          <p:cNvSpPr txBox="1">
            <a:spLocks noChangeArrowheads="1"/>
          </p:cNvSpPr>
          <p:nvPr/>
        </p:nvSpPr>
        <p:spPr bwMode="auto">
          <a:xfrm>
            <a:off x="3048000" y="5801380"/>
            <a:ext cx="14720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b="1" dirty="0">
                <a:solidFill>
                  <a:srgbClr val="C00000"/>
                </a:solidFill>
                <a:latin typeface="Times New Roman" pitchFamily="18" charset="0"/>
                <a:cs typeface="Times New Roman" pitchFamily="18" charset="0"/>
              </a:rPr>
              <a:t>turn off</a:t>
            </a:r>
          </a:p>
        </p:txBody>
      </p:sp>
      <p:sp>
        <p:nvSpPr>
          <p:cNvPr id="21" name="Text Box 14"/>
          <p:cNvSpPr txBox="1">
            <a:spLocks noChangeArrowheads="1"/>
          </p:cNvSpPr>
          <p:nvPr/>
        </p:nvSpPr>
        <p:spPr bwMode="auto">
          <a:xfrm>
            <a:off x="7086600" y="5327202"/>
            <a:ext cx="1600200"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spcBef>
                <a:spcPct val="50000"/>
              </a:spcBef>
            </a:pPr>
            <a:r>
              <a:rPr lang="en-US" sz="2400" b="1" dirty="0">
                <a:solidFill>
                  <a:srgbClr val="C00000"/>
                </a:solidFill>
                <a:latin typeface="Times New Roman" pitchFamily="18" charset="0"/>
                <a:cs typeface="Times New Roman" pitchFamily="18" charset="0"/>
              </a:rPr>
              <a:t>looked for</a:t>
            </a:r>
          </a:p>
        </p:txBody>
      </p:sp>
    </p:spTree>
    <p:extLst>
      <p:ext uri="{BB962C8B-B14F-4D97-AF65-F5344CB8AC3E}">
        <p14:creationId xmlns:p14="http://schemas.microsoft.com/office/powerpoint/2010/main" val="387182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ppt_x</p:attrName>
                                        </p:attrNameLst>
                                      </p:cBhvr>
                                      <p:tavLst>
                                        <p:tav tm="0">
                                          <p:val>
                                            <p:strVal val="#ppt_x-.2"/>
                                          </p:val>
                                        </p:tav>
                                        <p:tav tm="100000">
                                          <p:val>
                                            <p:strVal val="#ppt_x"/>
                                          </p:val>
                                        </p:tav>
                                      </p:tavLst>
                                    </p:anim>
                                    <p:anim calcmode="lin" valueType="num">
                                      <p:cBhvr>
                                        <p:cTn id="1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ircle(in)">
                                      <p:cBhvr>
                                        <p:cTn id="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Should you wash your hand to avoid Corona virus?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7086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120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4163"/>
            <a:ext cx="8686800" cy="808038"/>
          </a:xfrm>
        </p:spPr>
        <p:txBody>
          <a:bodyPr/>
          <a:lstStyle/>
          <a:p>
            <a:pPr marL="0" indent="0">
              <a:buNone/>
            </a:pPr>
            <a:r>
              <a:rPr lang="en-US" dirty="0" smtClean="0"/>
              <a:t>   You should wash your hands</a:t>
            </a:r>
            <a:endParaRPr lang="en-US" dirty="0"/>
          </a:p>
        </p:txBody>
      </p:sp>
      <p:sp>
        <p:nvSpPr>
          <p:cNvPr id="4" name="Content Placeholder 1"/>
          <p:cNvSpPr txBox="1">
            <a:spLocks/>
          </p:cNvSpPr>
          <p:nvPr/>
        </p:nvSpPr>
        <p:spPr>
          <a:xfrm>
            <a:off x="457200" y="2239962"/>
            <a:ext cx="8686800" cy="8080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dirty="0" smtClean="0"/>
              <a:t> I suggest wash</a:t>
            </a:r>
            <a:r>
              <a:rPr lang="en-US" dirty="0" smtClean="0">
                <a:solidFill>
                  <a:srgbClr val="FF0000"/>
                </a:solidFill>
              </a:rPr>
              <a:t>ing</a:t>
            </a:r>
            <a:r>
              <a:rPr lang="en-US" dirty="0" smtClean="0"/>
              <a:t> your hands</a:t>
            </a:r>
            <a:endParaRPr lang="en-US" dirty="0"/>
          </a:p>
        </p:txBody>
      </p:sp>
      <p:sp>
        <p:nvSpPr>
          <p:cNvPr id="5" name="Content Placeholder 1"/>
          <p:cNvSpPr txBox="1">
            <a:spLocks/>
          </p:cNvSpPr>
          <p:nvPr/>
        </p:nvSpPr>
        <p:spPr>
          <a:xfrm>
            <a:off x="457200" y="2971800"/>
            <a:ext cx="8686800" cy="8080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dirty="0" smtClean="0"/>
              <a:t> I suggest </a:t>
            </a:r>
            <a:r>
              <a:rPr lang="en-US" dirty="0" smtClean="0">
                <a:solidFill>
                  <a:srgbClr val="FF0000"/>
                </a:solidFill>
              </a:rPr>
              <a:t>that you should wash </a:t>
            </a:r>
            <a:r>
              <a:rPr lang="en-US" dirty="0" smtClean="0"/>
              <a:t>your hands.</a:t>
            </a:r>
            <a:endParaRPr lang="en-US" dirty="0"/>
          </a:p>
        </p:txBody>
      </p:sp>
      <p:sp>
        <p:nvSpPr>
          <p:cNvPr id="6" name="Content Placeholder 1"/>
          <p:cNvSpPr txBox="1">
            <a:spLocks/>
          </p:cNvSpPr>
          <p:nvPr/>
        </p:nvSpPr>
        <p:spPr>
          <a:xfrm>
            <a:off x="457200" y="381000"/>
            <a:ext cx="8686800" cy="8080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dirty="0" smtClean="0"/>
              <a:t> III/ MAKE SUGGESTION</a:t>
            </a:r>
            <a:endParaRPr lang="en-US" dirty="0"/>
          </a:p>
        </p:txBody>
      </p:sp>
      <p:sp>
        <p:nvSpPr>
          <p:cNvPr id="7" name="Text Box 16"/>
          <p:cNvSpPr txBox="1">
            <a:spLocks noChangeArrowheads="1"/>
          </p:cNvSpPr>
          <p:nvPr/>
        </p:nvSpPr>
        <p:spPr bwMode="auto">
          <a:xfrm>
            <a:off x="838200" y="4001869"/>
            <a:ext cx="5105400"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609600" indent="-609600">
              <a:spcBef>
                <a:spcPct val="20000"/>
              </a:spcBef>
            </a:pPr>
            <a:r>
              <a:rPr lang="en-US" sz="3600" b="1" dirty="0">
                <a:latin typeface="Times New Roman" pitchFamily="18" charset="0"/>
                <a:cs typeface="Times New Roman" pitchFamily="18" charset="0"/>
              </a:rPr>
              <a:t>S + suggest + </a:t>
            </a:r>
            <a:r>
              <a:rPr lang="en-US" sz="3600" b="1" dirty="0" smtClean="0">
                <a:latin typeface="Times New Roman" pitchFamily="18" charset="0"/>
                <a:cs typeface="Times New Roman" pitchFamily="18" charset="0"/>
              </a:rPr>
              <a:t>V-</a:t>
            </a:r>
            <a:r>
              <a:rPr lang="en-US" sz="3600" b="1" dirty="0" err="1" smtClean="0">
                <a:latin typeface="Times New Roman" pitchFamily="18" charset="0"/>
                <a:cs typeface="Times New Roman" pitchFamily="18" charset="0"/>
              </a:rPr>
              <a:t>ing</a:t>
            </a:r>
            <a:endParaRPr lang="en-US" sz="3600" b="1" dirty="0">
              <a:latin typeface="Times New Roman" pitchFamily="18" charset="0"/>
              <a:cs typeface="Times New Roman" pitchFamily="18" charset="0"/>
            </a:endParaRPr>
          </a:p>
        </p:txBody>
      </p:sp>
      <p:sp>
        <p:nvSpPr>
          <p:cNvPr id="8" name="Text Box 16"/>
          <p:cNvSpPr txBox="1">
            <a:spLocks noChangeArrowheads="1"/>
          </p:cNvSpPr>
          <p:nvPr/>
        </p:nvSpPr>
        <p:spPr bwMode="auto">
          <a:xfrm>
            <a:off x="457200" y="5181600"/>
            <a:ext cx="8305800"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eaLnBrk="0" hangingPunct="0"/>
            <a:r>
              <a:rPr lang="en-US" sz="3200" b="1" dirty="0">
                <a:solidFill>
                  <a:schemeClr val="tx1"/>
                </a:solidFill>
                <a:effectLst>
                  <a:outerShdw blurRad="38100" dist="38100" dir="2700000" algn="tl">
                    <a:srgbClr val="C0C0C0"/>
                  </a:outerShdw>
                </a:effectLst>
                <a:latin typeface="Times New Roman" pitchFamily="18" charset="0"/>
                <a:cs typeface="Times New Roman" pitchFamily="18" charset="0"/>
              </a:rPr>
              <a:t>S + suggest + (that) + S + should </a:t>
            </a:r>
            <a:r>
              <a:rPr lang="en-US" sz="3200" b="1" dirty="0" smtClean="0">
                <a:solidFill>
                  <a:schemeClr val="tx1"/>
                </a:solidFill>
                <a:effectLst>
                  <a:outerShdw blurRad="38100" dist="38100" dir="2700000" algn="tl">
                    <a:srgbClr val="C0C0C0"/>
                  </a:outerShdw>
                </a:effectLst>
                <a:latin typeface="Times New Roman" pitchFamily="18" charset="0"/>
                <a:cs typeface="Times New Roman" pitchFamily="18" charset="0"/>
              </a:rPr>
              <a:t>+ V(bare)</a:t>
            </a:r>
            <a:endParaRPr lang="en-US" sz="3200" b="1" dirty="0">
              <a:solidFill>
                <a:schemeClr val="tx1"/>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7853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876800" cy="838200"/>
          </a:xfrm>
        </p:spPr>
        <p:txBody>
          <a:bodyPr/>
          <a:lstStyle/>
          <a:p>
            <a:r>
              <a:rPr lang="en-US" dirty="0" smtClean="0"/>
              <a:t>I + suggest +</a:t>
            </a:r>
            <a:r>
              <a:rPr lang="en-US" dirty="0" err="1" smtClean="0"/>
              <a:t>ving</a:t>
            </a:r>
            <a:endParaRPr lang="en-US" dirty="0"/>
          </a:p>
        </p:txBody>
      </p:sp>
      <p:sp>
        <p:nvSpPr>
          <p:cNvPr id="3" name="Content Placeholder 2"/>
          <p:cNvSpPr>
            <a:spLocks noGrp="1"/>
          </p:cNvSpPr>
          <p:nvPr>
            <p:ph idx="1"/>
          </p:nvPr>
        </p:nvSpPr>
        <p:spPr>
          <a:xfrm>
            <a:off x="304800" y="1554163"/>
            <a:ext cx="8686800" cy="731837"/>
          </a:xfrm>
        </p:spPr>
        <p:txBody>
          <a:bodyPr/>
          <a:lstStyle/>
          <a:p>
            <a:r>
              <a:rPr lang="en-US" dirty="0" smtClean="0"/>
              <a:t>Make suggestions, using the cues</a:t>
            </a:r>
            <a:endParaRPr lang="en-US" dirty="0"/>
          </a:p>
        </p:txBody>
      </p:sp>
      <p:sp>
        <p:nvSpPr>
          <p:cNvPr id="4" name="Content Placeholder 2"/>
          <p:cNvSpPr txBox="1">
            <a:spLocks/>
          </p:cNvSpPr>
          <p:nvPr/>
        </p:nvSpPr>
        <p:spPr>
          <a:xfrm>
            <a:off x="457200" y="4724400"/>
            <a:ext cx="4114800" cy="7318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en-US" sz="2800" dirty="0"/>
              <a:t>w</a:t>
            </a:r>
            <a:r>
              <a:rPr lang="en-US" sz="2800" dirty="0" smtClean="0"/>
              <a:t>ear masks in public</a:t>
            </a:r>
            <a:endParaRPr lang="en-US" sz="2800" dirty="0"/>
          </a:p>
        </p:txBody>
      </p:sp>
      <p:sp>
        <p:nvSpPr>
          <p:cNvPr id="5" name="Content Placeholder 2"/>
          <p:cNvSpPr txBox="1">
            <a:spLocks/>
          </p:cNvSpPr>
          <p:nvPr/>
        </p:nvSpPr>
        <p:spPr>
          <a:xfrm>
            <a:off x="4495800" y="4648200"/>
            <a:ext cx="4114800" cy="7318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en-US" sz="2800" dirty="0"/>
              <a:t>a</a:t>
            </a:r>
            <a:r>
              <a:rPr lang="en-US" sz="2800" dirty="0" smtClean="0"/>
              <a:t>void crowed places</a:t>
            </a:r>
            <a:endParaRPr lang="en-US" sz="2800" dirty="0"/>
          </a:p>
        </p:txBody>
      </p:sp>
      <p:sp>
        <p:nvSpPr>
          <p:cNvPr id="6" name="Content Placeholder 2"/>
          <p:cNvSpPr txBox="1">
            <a:spLocks/>
          </p:cNvSpPr>
          <p:nvPr/>
        </p:nvSpPr>
        <p:spPr>
          <a:xfrm>
            <a:off x="457200" y="5410200"/>
            <a:ext cx="4114800" cy="731837"/>
          </a:xfrm>
          <a:prstGeom prst="rect">
            <a:avLst/>
          </a:prstGeom>
        </p:spPr>
        <p:txBody>
          <a:bodyPr vert="horz">
            <a:normAutofit fontScale="77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en-US" dirty="0" smtClean="0"/>
              <a:t>I suggest wear</a:t>
            </a:r>
            <a:r>
              <a:rPr lang="en-US" dirty="0" smtClean="0">
                <a:solidFill>
                  <a:srgbClr val="FF0000"/>
                </a:solidFill>
              </a:rPr>
              <a:t>ing</a:t>
            </a:r>
            <a:r>
              <a:rPr lang="en-US" dirty="0" smtClean="0"/>
              <a:t> masks in public</a:t>
            </a:r>
            <a:endParaRPr lang="en-US" dirty="0"/>
          </a:p>
        </p:txBody>
      </p:sp>
      <p:sp>
        <p:nvSpPr>
          <p:cNvPr id="7" name="Content Placeholder 2"/>
          <p:cNvSpPr txBox="1">
            <a:spLocks/>
          </p:cNvSpPr>
          <p:nvPr/>
        </p:nvSpPr>
        <p:spPr>
          <a:xfrm>
            <a:off x="4572000" y="5440363"/>
            <a:ext cx="4114800" cy="731837"/>
          </a:xfrm>
          <a:prstGeom prst="rect">
            <a:avLst/>
          </a:prstGeom>
        </p:spPr>
        <p:txBody>
          <a:bodyPr vert="horz">
            <a:normAutofit fontScale="77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en-US" dirty="0" smtClean="0"/>
              <a:t>I suggest avoid</a:t>
            </a:r>
            <a:r>
              <a:rPr lang="en-US" dirty="0" smtClean="0">
                <a:solidFill>
                  <a:srgbClr val="FF0000"/>
                </a:solidFill>
              </a:rPr>
              <a:t>ing</a:t>
            </a:r>
            <a:r>
              <a:rPr lang="en-US" dirty="0" smtClean="0"/>
              <a:t> crowed places.</a:t>
            </a:r>
            <a:endParaRPr lang="en-US" dirty="0"/>
          </a:p>
        </p:txBody>
      </p:sp>
      <p:sp>
        <p:nvSpPr>
          <p:cNvPr id="8" name="AutoShape 2" descr="Những lưu ý khi đeo khẩu trang y tế - Báo Một Thế Giớ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2819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702" y="2352811"/>
            <a:ext cx="2486297" cy="199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46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S + suggest + (that)+ s+ should + </a:t>
            </a:r>
            <a:r>
              <a:rPr lang="en-US" dirty="0" err="1" smtClean="0"/>
              <a:t>vo</a:t>
            </a:r>
            <a:endParaRPr lang="en-US" dirty="0"/>
          </a:p>
        </p:txBody>
      </p:sp>
      <p:sp>
        <p:nvSpPr>
          <p:cNvPr id="3" name="Content Placeholder 2"/>
          <p:cNvSpPr>
            <a:spLocks noGrp="1"/>
          </p:cNvSpPr>
          <p:nvPr>
            <p:ph idx="1"/>
          </p:nvPr>
        </p:nvSpPr>
        <p:spPr>
          <a:xfrm>
            <a:off x="304800" y="4953000"/>
            <a:ext cx="4191000" cy="981075"/>
          </a:xfrm>
        </p:spPr>
        <p:txBody>
          <a:bodyPr>
            <a:normAutofit fontScale="62500" lnSpcReduction="20000"/>
          </a:bodyPr>
          <a:lstStyle/>
          <a:p>
            <a:pPr marL="0" indent="0">
              <a:buNone/>
            </a:pPr>
            <a:endParaRPr lang="en-US" dirty="0" smtClean="0"/>
          </a:p>
          <a:p>
            <a:pPr marL="0" indent="0">
              <a:buNone/>
            </a:pPr>
            <a:r>
              <a:rPr lang="en-US" dirty="0" smtClean="0"/>
              <a:t>I suggest </a:t>
            </a:r>
            <a:r>
              <a:rPr lang="en-US" dirty="0" smtClean="0">
                <a:solidFill>
                  <a:srgbClr val="FF0000"/>
                </a:solidFill>
              </a:rPr>
              <a:t>that you should avoid </a:t>
            </a:r>
            <a:r>
              <a:rPr lang="en-US" dirty="0" smtClean="0"/>
              <a:t>touching your eyes, nose and mouth</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9391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515" y="1736748"/>
            <a:ext cx="2114550"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04800" y="3810000"/>
            <a:ext cx="4038600" cy="981075"/>
          </a:xfrm>
          <a:prstGeom prst="rect">
            <a:avLst/>
          </a:prstGeom>
        </p:spPr>
        <p:txBody>
          <a:bodyPr vert="horz">
            <a:normAutofit fontScale="700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endParaRPr lang="en-US" dirty="0" smtClean="0"/>
          </a:p>
          <a:p>
            <a:pPr marL="0" indent="0">
              <a:buFont typeface="Wingdings 2"/>
              <a:buNone/>
            </a:pPr>
            <a:r>
              <a:rPr lang="en-US" dirty="0" smtClean="0"/>
              <a:t>avoid touching your eyes, nose and mouth</a:t>
            </a:r>
            <a:endParaRPr lang="en-US" dirty="0"/>
          </a:p>
        </p:txBody>
      </p:sp>
      <p:sp>
        <p:nvSpPr>
          <p:cNvPr id="7" name="Content Placeholder 2"/>
          <p:cNvSpPr txBox="1">
            <a:spLocks/>
          </p:cNvSpPr>
          <p:nvPr/>
        </p:nvSpPr>
        <p:spPr>
          <a:xfrm>
            <a:off x="4495800" y="3810000"/>
            <a:ext cx="4038600" cy="981075"/>
          </a:xfrm>
          <a:prstGeom prst="rect">
            <a:avLst/>
          </a:prstGeom>
        </p:spPr>
        <p:txBody>
          <a:bodyPr vert="horz">
            <a:normAutofit fontScale="700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endParaRPr lang="en-US" dirty="0" smtClean="0"/>
          </a:p>
          <a:p>
            <a:pPr marL="0" indent="0">
              <a:buFont typeface="Wingdings 2"/>
              <a:buNone/>
            </a:pPr>
            <a:r>
              <a:rPr lang="en-US" dirty="0"/>
              <a:t>c</a:t>
            </a:r>
            <a:r>
              <a:rPr lang="en-US" dirty="0" smtClean="0"/>
              <a:t>lear up her up personal space </a:t>
            </a:r>
            <a:endParaRPr lang="en-US" dirty="0"/>
          </a:p>
        </p:txBody>
      </p:sp>
      <p:sp>
        <p:nvSpPr>
          <p:cNvPr id="8" name="Content Placeholder 2"/>
          <p:cNvSpPr txBox="1">
            <a:spLocks/>
          </p:cNvSpPr>
          <p:nvPr/>
        </p:nvSpPr>
        <p:spPr>
          <a:xfrm>
            <a:off x="4648200" y="4886325"/>
            <a:ext cx="4038600" cy="981075"/>
          </a:xfrm>
          <a:prstGeom prst="rect">
            <a:avLst/>
          </a:prstGeom>
        </p:spPr>
        <p:txBody>
          <a:bodyPr vert="horz">
            <a:normAutofit fontScale="700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endParaRPr lang="en-US" dirty="0" smtClean="0"/>
          </a:p>
          <a:p>
            <a:pPr marL="0" indent="0">
              <a:buNone/>
            </a:pPr>
            <a:r>
              <a:rPr lang="en-US" dirty="0"/>
              <a:t>I suggest </a:t>
            </a:r>
            <a:r>
              <a:rPr lang="en-US" dirty="0">
                <a:solidFill>
                  <a:srgbClr val="FF0000"/>
                </a:solidFill>
              </a:rPr>
              <a:t>that </a:t>
            </a:r>
            <a:r>
              <a:rPr lang="en-US" dirty="0" smtClean="0">
                <a:solidFill>
                  <a:srgbClr val="FF0000"/>
                </a:solidFill>
              </a:rPr>
              <a:t>she </a:t>
            </a:r>
            <a:r>
              <a:rPr lang="en-US" dirty="0">
                <a:solidFill>
                  <a:srgbClr val="FF0000"/>
                </a:solidFill>
              </a:rPr>
              <a:t>should clear </a:t>
            </a:r>
            <a:r>
              <a:rPr lang="en-US" dirty="0" smtClean="0"/>
              <a:t>up her up personal space </a:t>
            </a:r>
            <a:endParaRPr lang="en-US" dirty="0"/>
          </a:p>
        </p:txBody>
      </p:sp>
    </p:spTree>
    <p:extLst>
      <p:ext uri="{BB962C8B-B14F-4D97-AF65-F5344CB8AC3E}">
        <p14:creationId xmlns:p14="http://schemas.microsoft.com/office/powerpoint/2010/main" val="12503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ppt_x"/>
                                          </p:val>
                                        </p:tav>
                                        <p:tav tm="100000">
                                          <p:val>
                                            <p:strVal val="#ppt_x"/>
                                          </p:val>
                                        </p:tav>
                                      </p:tavLst>
                                    </p:anim>
                                    <p:anim calcmode="lin" valueType="num">
                                      <p:cBhvr additive="base">
                                        <p:cTn id="1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 calcmode="lin" valueType="num">
                                      <p:cBhvr additive="base">
                                        <p:cTn id="18" dur="500" fill="hold"/>
                                        <p:tgtEl>
                                          <p:spTgt spid="4099"/>
                                        </p:tgtEl>
                                        <p:attrNameLst>
                                          <p:attrName>ppt_x</p:attrName>
                                        </p:attrNameLst>
                                      </p:cBhvr>
                                      <p:tavLst>
                                        <p:tav tm="0">
                                          <p:val>
                                            <p:strVal val="#ppt_x"/>
                                          </p:val>
                                        </p:tav>
                                        <p:tav tm="100000">
                                          <p:val>
                                            <p:strVal val="#ppt_x"/>
                                          </p:val>
                                        </p:tav>
                                      </p:tavLst>
                                    </p:anim>
                                    <p:anim calcmode="lin" valueType="num">
                                      <p:cBhvr additive="base">
                                        <p:cTn id="19"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457200"/>
            <a:ext cx="8229600" cy="48768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buFontTx/>
              <a:buNone/>
            </a:pPr>
            <a:r>
              <a:rPr lang="en-US" sz="5000" dirty="0" smtClean="0">
                <a:latin typeface="Times New Roman" pitchFamily="18" charset="0"/>
                <a:cs typeface="Times New Roman" pitchFamily="18" charset="0"/>
              </a:rPr>
              <a:t>b</a:t>
            </a:r>
            <a:r>
              <a:rPr lang="en-US" sz="7000" dirty="0" smtClean="0">
                <a:latin typeface="Times New Roman" pitchFamily="18" charset="0"/>
                <a:cs typeface="Times New Roman" pitchFamily="18" charset="0"/>
              </a:rPr>
              <a:t>) Your friend wants to improve his/ her English. The following ideas may help you.</a:t>
            </a:r>
          </a:p>
          <a:p>
            <a:pPr marL="609600" indent="-609600">
              <a:buFontTx/>
              <a:buNone/>
            </a:pPr>
            <a:r>
              <a:rPr lang="en-US" sz="7000" dirty="0" smtClean="0">
                <a:latin typeface="Times New Roman" pitchFamily="18" charset="0"/>
                <a:cs typeface="Times New Roman" pitchFamily="18" charset="0"/>
              </a:rPr>
              <a:t>a. write sentences with new words</a:t>
            </a:r>
          </a:p>
          <a:p>
            <a:pPr marL="609600" indent="-609600">
              <a:buFontTx/>
              <a:buNone/>
            </a:pPr>
            <a:r>
              <a:rPr lang="en-US" sz="7000" dirty="0" smtClean="0">
                <a:latin typeface="Times New Roman" pitchFamily="18" charset="0"/>
                <a:cs typeface="Times New Roman" pitchFamily="18" charset="0"/>
              </a:rPr>
              <a:t>	</a:t>
            </a:r>
          </a:p>
          <a:p>
            <a:pPr marL="609600" indent="-609600">
              <a:buFontTx/>
              <a:buNone/>
            </a:pPr>
            <a:r>
              <a:rPr lang="en-US" sz="7000" dirty="0" smtClean="0">
                <a:latin typeface="Times New Roman" pitchFamily="18" charset="0"/>
                <a:cs typeface="Times New Roman" pitchFamily="18" charset="0"/>
              </a:rPr>
              <a:t>b. speak English in class</a:t>
            </a:r>
          </a:p>
          <a:p>
            <a:pPr marL="609600" indent="-609600">
              <a:buFontTx/>
              <a:buNone/>
            </a:pPr>
            <a:endParaRPr lang="en-US" sz="7000" dirty="0" smtClean="0">
              <a:latin typeface="Times New Roman" pitchFamily="18" charset="0"/>
              <a:cs typeface="Times New Roman" pitchFamily="18" charset="0"/>
            </a:endParaRPr>
          </a:p>
          <a:p>
            <a:pPr marL="609600" indent="-609600">
              <a:buFontTx/>
              <a:buNone/>
            </a:pPr>
            <a:r>
              <a:rPr lang="en-US" sz="7000" dirty="0" smtClean="0">
                <a:latin typeface="Times New Roman" pitchFamily="18" charset="0"/>
                <a:cs typeface="Times New Roman" pitchFamily="18" charset="0"/>
              </a:rPr>
              <a:t>c. buy a good dictionary</a:t>
            </a:r>
          </a:p>
          <a:p>
            <a:pPr marL="609600" indent="-609600">
              <a:buFontTx/>
              <a:buNone/>
            </a:pPr>
            <a:r>
              <a:rPr lang="en-US" sz="7000" dirty="0" smtClean="0">
                <a:latin typeface="Times New Roman" pitchFamily="18" charset="0"/>
                <a:cs typeface="Times New Roman" pitchFamily="18" charset="0"/>
              </a:rPr>
              <a:t>	</a:t>
            </a:r>
          </a:p>
          <a:p>
            <a:pPr marL="609600" indent="-609600">
              <a:buFontTx/>
              <a:buNone/>
            </a:pPr>
            <a:r>
              <a:rPr lang="en-US" sz="7000" dirty="0" smtClean="0">
                <a:latin typeface="Times New Roman" pitchFamily="18" charset="0"/>
                <a:cs typeface="Times New Roman" pitchFamily="18" charset="0"/>
              </a:rPr>
              <a:t>d. do some reading everyday</a:t>
            </a:r>
          </a:p>
          <a:p>
            <a:pPr marL="609600" indent="-609600">
              <a:buFontTx/>
              <a:buNone/>
            </a:pPr>
            <a:endParaRPr lang="en-US" sz="6000" dirty="0" smtClean="0">
              <a:solidFill>
                <a:srgbClr val="800080"/>
              </a:solidFill>
            </a:endParaRPr>
          </a:p>
          <a:p>
            <a:pPr marL="609600" indent="-609600">
              <a:buFontTx/>
              <a:buNone/>
            </a:pPr>
            <a:endParaRPr lang="en-US" dirty="0">
              <a:solidFill>
                <a:srgbClr val="800080"/>
              </a:solidFill>
            </a:endParaRPr>
          </a:p>
        </p:txBody>
      </p:sp>
      <p:sp>
        <p:nvSpPr>
          <p:cNvPr id="8" name="Text Box 16"/>
          <p:cNvSpPr txBox="1">
            <a:spLocks noChangeArrowheads="1"/>
          </p:cNvSpPr>
          <p:nvPr/>
        </p:nvSpPr>
        <p:spPr bwMode="auto">
          <a:xfrm>
            <a:off x="457200" y="1824335"/>
            <a:ext cx="7924800"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609600" indent="-609600">
              <a:spcBef>
                <a:spcPct val="20000"/>
              </a:spcBef>
            </a:pPr>
            <a:r>
              <a:rPr lang="en-US" sz="2400" b="1" dirty="0" smtClean="0">
                <a:solidFill>
                  <a:srgbClr val="C00000"/>
                </a:solidFill>
                <a:latin typeface="Times New Roman" pitchFamily="18" charset="0"/>
                <a:cs typeface="Times New Roman" pitchFamily="18" charset="0"/>
              </a:rPr>
              <a:t>I suggest  writing sentences with new words </a:t>
            </a:r>
            <a:endParaRPr lang="en-US" sz="2400" b="1" dirty="0">
              <a:solidFill>
                <a:srgbClr val="C00000"/>
              </a:solidFill>
              <a:latin typeface="Times New Roman" pitchFamily="18" charset="0"/>
              <a:cs typeface="Times New Roman" pitchFamily="18" charset="0"/>
            </a:endParaRPr>
          </a:p>
        </p:txBody>
      </p:sp>
      <p:sp>
        <p:nvSpPr>
          <p:cNvPr id="9" name="Text Box 16"/>
          <p:cNvSpPr txBox="1">
            <a:spLocks noChangeArrowheads="1"/>
          </p:cNvSpPr>
          <p:nvPr/>
        </p:nvSpPr>
        <p:spPr bwMode="auto">
          <a:xfrm>
            <a:off x="304800" y="2819400"/>
            <a:ext cx="8164286"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609600" indent="-609600">
              <a:spcBef>
                <a:spcPct val="20000"/>
              </a:spcBef>
            </a:pPr>
            <a:r>
              <a:rPr lang="en-US" sz="2800" b="1" dirty="0" smtClean="0">
                <a:solidFill>
                  <a:srgbClr val="C00000"/>
                </a:solidFill>
                <a:latin typeface="Times New Roman" pitchFamily="18" charset="0"/>
                <a:cs typeface="Times New Roman" pitchFamily="18" charset="0"/>
              </a:rPr>
              <a:t> I suggest (that) you should speak English in class.</a:t>
            </a:r>
            <a:endParaRPr lang="en-US" sz="2800" b="1" dirty="0">
              <a:solidFill>
                <a:srgbClr val="C00000"/>
              </a:solidFill>
              <a:latin typeface="Times New Roman" pitchFamily="18" charset="0"/>
              <a:cs typeface="Times New Roman" pitchFamily="18" charset="0"/>
            </a:endParaRPr>
          </a:p>
        </p:txBody>
      </p:sp>
      <p:sp>
        <p:nvSpPr>
          <p:cNvPr id="10" name="Text Box 16"/>
          <p:cNvSpPr txBox="1">
            <a:spLocks noChangeArrowheads="1"/>
          </p:cNvSpPr>
          <p:nvPr/>
        </p:nvSpPr>
        <p:spPr bwMode="auto">
          <a:xfrm>
            <a:off x="304800" y="3820180"/>
            <a:ext cx="8153400"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609600" indent="-609600">
              <a:spcBef>
                <a:spcPct val="20000"/>
              </a:spcBef>
            </a:pPr>
            <a:r>
              <a:rPr lang="en-US" sz="2800" b="1" dirty="0" smtClean="0">
                <a:solidFill>
                  <a:srgbClr val="C00000"/>
                </a:solidFill>
                <a:latin typeface="Times New Roman" pitchFamily="18" charset="0"/>
                <a:cs typeface="Times New Roman" pitchFamily="18" charset="0"/>
              </a:rPr>
              <a:t>I suggest (that) you should buy a good dictionary.</a:t>
            </a:r>
            <a:endParaRPr lang="en-US" sz="2800" b="1" dirty="0">
              <a:solidFill>
                <a:srgbClr val="C00000"/>
              </a:solidFill>
              <a:latin typeface="Times New Roman" pitchFamily="18" charset="0"/>
              <a:cs typeface="Times New Roman" pitchFamily="18" charset="0"/>
            </a:endParaRPr>
          </a:p>
        </p:txBody>
      </p:sp>
      <p:sp>
        <p:nvSpPr>
          <p:cNvPr id="11" name="Text Box 16"/>
          <p:cNvSpPr txBox="1">
            <a:spLocks noChangeArrowheads="1"/>
          </p:cNvSpPr>
          <p:nvPr/>
        </p:nvSpPr>
        <p:spPr bwMode="auto">
          <a:xfrm>
            <a:off x="304800" y="4800600"/>
            <a:ext cx="8423564"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609600" indent="-609600">
              <a:spcBef>
                <a:spcPct val="20000"/>
              </a:spcBef>
            </a:pPr>
            <a:r>
              <a:rPr lang="en-US" sz="2800" b="1" dirty="0" smtClean="0">
                <a:solidFill>
                  <a:srgbClr val="C00000"/>
                </a:solidFill>
                <a:latin typeface="Times New Roman" pitchFamily="18" charset="0"/>
                <a:cs typeface="Times New Roman" pitchFamily="18" charset="0"/>
              </a:rPr>
              <a:t>I suggest doing some reading every day.</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7138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696200" cy="4084320"/>
          </a:xfrm>
        </p:spPr>
        <p:txBody>
          <a:bodyPr>
            <a:normAutofit/>
          </a:bodyPr>
          <a:lstStyle/>
          <a:p>
            <a:r>
              <a:rPr lang="en-US" sz="3600" dirty="0" smtClean="0"/>
              <a:t>Let’s + v0</a:t>
            </a:r>
          </a:p>
          <a:p>
            <a:r>
              <a:rPr lang="en-US" sz="3600" dirty="0" smtClean="0"/>
              <a:t>Why don’t you +v0 ?</a:t>
            </a:r>
          </a:p>
          <a:p>
            <a:r>
              <a:rPr lang="en-US" sz="3600" dirty="0" smtClean="0"/>
              <a:t>What about / How about + </a:t>
            </a:r>
            <a:r>
              <a:rPr lang="en-US" sz="3600" dirty="0" err="1" smtClean="0"/>
              <a:t>Ving</a:t>
            </a:r>
            <a:r>
              <a:rPr lang="en-US" sz="3600" dirty="0" smtClean="0"/>
              <a:t> ?</a:t>
            </a:r>
          </a:p>
          <a:p>
            <a:r>
              <a:rPr lang="en-US" sz="3600" dirty="0" smtClean="0"/>
              <a:t>Shall we + v0 ?</a:t>
            </a:r>
          </a:p>
          <a:p>
            <a:r>
              <a:rPr lang="en-US" sz="3600" dirty="0" smtClean="0"/>
              <a:t>I suggest + </a:t>
            </a:r>
            <a:r>
              <a:rPr lang="en-US" sz="3600" dirty="0" err="1" smtClean="0"/>
              <a:t>Ving</a:t>
            </a:r>
            <a:r>
              <a:rPr lang="en-US" sz="3600" dirty="0" smtClean="0"/>
              <a:t> …</a:t>
            </a:r>
          </a:p>
          <a:p>
            <a:r>
              <a:rPr lang="en-US" sz="3600" dirty="0" smtClean="0"/>
              <a:t>I suggest that you should +V0……</a:t>
            </a:r>
            <a:endParaRPr lang="en-US" sz="3600" dirty="0"/>
          </a:p>
        </p:txBody>
      </p:sp>
      <p:sp>
        <p:nvSpPr>
          <p:cNvPr id="2" name="Title 1"/>
          <p:cNvSpPr>
            <a:spLocks noGrp="1"/>
          </p:cNvSpPr>
          <p:nvPr>
            <p:ph type="title"/>
          </p:nvPr>
        </p:nvSpPr>
        <p:spPr>
          <a:xfrm>
            <a:off x="838200" y="381000"/>
            <a:ext cx="6512511" cy="1143000"/>
          </a:xfrm>
        </p:spPr>
        <p:txBody>
          <a:bodyPr/>
          <a:lstStyle/>
          <a:p>
            <a:pPr algn="l"/>
            <a:r>
              <a:rPr lang="en-US" dirty="0" smtClean="0"/>
              <a:t>suggestions</a:t>
            </a:r>
            <a:endParaRPr lang="en-US" dirty="0"/>
          </a:p>
        </p:txBody>
      </p:sp>
    </p:spTree>
    <p:extLst>
      <p:ext uri="{BB962C8B-B14F-4D97-AF65-F5344CB8AC3E}">
        <p14:creationId xmlns:p14="http://schemas.microsoft.com/office/powerpoint/2010/main" val="1591393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153400" cy="6001643"/>
          </a:xfrm>
          <a:prstGeom prst="rect">
            <a:avLst/>
          </a:prstGeom>
        </p:spPr>
        <p:txBody>
          <a:bodyPr wrap="square">
            <a:spAutoFit/>
          </a:bodyPr>
          <a:lstStyle/>
          <a:p>
            <a:pPr lvl="0"/>
            <a:r>
              <a:rPr lang="en-US" sz="2400" dirty="0" smtClean="0"/>
              <a:t>1. Mary </a:t>
            </a:r>
            <a:r>
              <a:rPr lang="en-US" sz="2400" b="1" u="sng" dirty="0"/>
              <a:t>suggested</a:t>
            </a:r>
            <a:r>
              <a:rPr lang="en-US" sz="2400" dirty="0"/>
              <a:t> going to the movies.</a:t>
            </a:r>
          </a:p>
          <a:p>
            <a:r>
              <a:rPr lang="en-US" sz="2400" dirty="0">
                <a:sym typeface="Wingdings"/>
              </a:rPr>
              <a:t></a:t>
            </a:r>
            <a:r>
              <a:rPr lang="en-US" sz="2400" dirty="0"/>
              <a:t> Mary </a:t>
            </a:r>
            <a:r>
              <a:rPr lang="en-US" sz="2400" b="1" u="sng" dirty="0"/>
              <a:t>suggested that </a:t>
            </a:r>
            <a:endParaRPr lang="en-US" sz="2400" b="1" u="sng" dirty="0" smtClean="0"/>
          </a:p>
          <a:p>
            <a:pPr lvl="0"/>
            <a:r>
              <a:rPr lang="en-US" sz="2400" dirty="0" smtClean="0"/>
              <a:t>2. He </a:t>
            </a:r>
            <a:r>
              <a:rPr lang="en-US" sz="2400" b="1" u="sng" dirty="0" smtClean="0"/>
              <a:t>suggested</a:t>
            </a:r>
            <a:r>
              <a:rPr lang="en-US" sz="2400" dirty="0" smtClean="0"/>
              <a:t> playing a game of chess. </a:t>
            </a:r>
          </a:p>
          <a:p>
            <a:r>
              <a:rPr lang="en-US" sz="2400" dirty="0" smtClean="0">
                <a:sym typeface="Wingdings"/>
              </a:rPr>
              <a:t></a:t>
            </a:r>
            <a:r>
              <a:rPr lang="en-US" sz="2400" dirty="0" smtClean="0"/>
              <a:t> </a:t>
            </a:r>
            <a:r>
              <a:rPr lang="en-US" sz="2400" dirty="0"/>
              <a:t>He </a:t>
            </a:r>
            <a:r>
              <a:rPr lang="en-US" sz="2400" b="1" u="sng" dirty="0"/>
              <a:t>suggested that </a:t>
            </a:r>
            <a:r>
              <a:rPr lang="en-US" sz="2400" b="1" u="sng" dirty="0" smtClean="0"/>
              <a:t> </a:t>
            </a:r>
            <a:endParaRPr lang="en-US" sz="2400" b="1" u="sng" dirty="0"/>
          </a:p>
          <a:p>
            <a:pPr lvl="0"/>
            <a:r>
              <a:rPr lang="en-US" sz="2400" dirty="0" smtClean="0"/>
              <a:t>3. </a:t>
            </a:r>
            <a:r>
              <a:rPr lang="en-US" sz="2400" b="1" u="sng" dirty="0" smtClean="0"/>
              <a:t>Why </a:t>
            </a:r>
            <a:r>
              <a:rPr lang="en-US" sz="2400" b="1" u="sng" dirty="0"/>
              <a:t>don’t we </a:t>
            </a:r>
            <a:r>
              <a:rPr lang="en-US" sz="2400" dirty="0"/>
              <a:t>go to the movies tonight? </a:t>
            </a:r>
          </a:p>
          <a:p>
            <a:r>
              <a:rPr lang="en-US" sz="2400" dirty="0">
                <a:sym typeface="Wingdings"/>
              </a:rPr>
              <a:t></a:t>
            </a:r>
            <a:r>
              <a:rPr lang="en-US" sz="2400" dirty="0"/>
              <a:t> </a:t>
            </a:r>
            <a:r>
              <a:rPr lang="en-US" sz="2400" b="1" u="sng" dirty="0"/>
              <a:t>How</a:t>
            </a:r>
            <a:r>
              <a:rPr lang="en-US" sz="2400" dirty="0"/>
              <a:t> </a:t>
            </a:r>
          </a:p>
          <a:p>
            <a:pPr lvl="0"/>
            <a:r>
              <a:rPr lang="en-US" sz="2400" dirty="0" smtClean="0"/>
              <a:t>4. We </a:t>
            </a:r>
            <a:r>
              <a:rPr lang="en-US" sz="2400" b="1" u="sng" dirty="0"/>
              <a:t>continue</a:t>
            </a:r>
            <a:r>
              <a:rPr lang="en-US" sz="2400" dirty="0"/>
              <a:t> to hope that she will come. </a:t>
            </a:r>
          </a:p>
          <a:p>
            <a:r>
              <a:rPr lang="en-US" sz="2400" dirty="0">
                <a:sym typeface="Wingdings"/>
              </a:rPr>
              <a:t></a:t>
            </a:r>
            <a:r>
              <a:rPr lang="en-US" sz="2400" dirty="0"/>
              <a:t> We </a:t>
            </a:r>
            <a:r>
              <a:rPr lang="en-US" sz="2400" b="1" u="sng" dirty="0"/>
              <a:t>go</a:t>
            </a:r>
            <a:r>
              <a:rPr lang="en-US" sz="2400" dirty="0"/>
              <a:t> </a:t>
            </a:r>
          </a:p>
          <a:p>
            <a:pPr lvl="0"/>
            <a:r>
              <a:rPr lang="en-US" sz="2400" dirty="0" smtClean="0"/>
              <a:t>5. She </a:t>
            </a:r>
            <a:r>
              <a:rPr lang="en-US" sz="2400" dirty="0"/>
              <a:t>failed the test, </a:t>
            </a:r>
            <a:r>
              <a:rPr lang="en-US" sz="2400" b="1" u="sng" dirty="0"/>
              <a:t>so</a:t>
            </a:r>
            <a:r>
              <a:rPr lang="en-US" sz="2400" dirty="0"/>
              <a:t> she’ll have to do it again.</a:t>
            </a:r>
          </a:p>
          <a:p>
            <a:r>
              <a:rPr lang="en-US" sz="2400" dirty="0">
                <a:sym typeface="Wingdings"/>
              </a:rPr>
              <a:t></a:t>
            </a:r>
            <a:r>
              <a:rPr lang="en-US" sz="2400" dirty="0"/>
              <a:t> </a:t>
            </a:r>
            <a:r>
              <a:rPr lang="en-US" sz="2400" b="1" u="sng" dirty="0"/>
              <a:t>Since</a:t>
            </a:r>
            <a:r>
              <a:rPr lang="en-US" sz="2400" dirty="0"/>
              <a:t> </a:t>
            </a:r>
          </a:p>
          <a:p>
            <a:pPr lvl="0"/>
            <a:r>
              <a:rPr lang="en-US" sz="2400" dirty="0" smtClean="0"/>
              <a:t>6. I </a:t>
            </a:r>
            <a:r>
              <a:rPr lang="en-US" sz="2400" dirty="0"/>
              <a:t>was tired. </a:t>
            </a:r>
            <a:r>
              <a:rPr lang="en-US" sz="2400" b="1" u="sng" dirty="0"/>
              <a:t>However</a:t>
            </a:r>
            <a:r>
              <a:rPr lang="en-US" sz="2400" dirty="0"/>
              <a:t>, I had to finish my work. </a:t>
            </a:r>
          </a:p>
          <a:p>
            <a:r>
              <a:rPr lang="en-US" sz="2400" dirty="0">
                <a:sym typeface="Wingdings"/>
              </a:rPr>
              <a:t></a:t>
            </a:r>
            <a:r>
              <a:rPr lang="en-US" sz="2400" dirty="0"/>
              <a:t> I had to </a:t>
            </a:r>
          </a:p>
          <a:p>
            <a:pPr lvl="0"/>
            <a:r>
              <a:rPr lang="en-US" sz="2400" dirty="0" smtClean="0"/>
              <a:t>7. It’s </a:t>
            </a:r>
            <a:r>
              <a:rPr lang="en-US" sz="2400" dirty="0"/>
              <a:t>raining, </a:t>
            </a:r>
            <a:r>
              <a:rPr lang="en-US" sz="2400" b="1" u="sng" dirty="0"/>
              <a:t>so</a:t>
            </a:r>
            <a:r>
              <a:rPr lang="en-US" sz="2400" dirty="0"/>
              <a:t> I can't go to the beach. </a:t>
            </a:r>
          </a:p>
          <a:p>
            <a:r>
              <a:rPr lang="en-US" sz="2400" dirty="0">
                <a:sym typeface="Wingdings"/>
              </a:rPr>
              <a:t></a:t>
            </a:r>
            <a:r>
              <a:rPr lang="en-US" sz="2400" dirty="0"/>
              <a:t> I can't  </a:t>
            </a:r>
          </a:p>
          <a:p>
            <a:pPr lvl="0"/>
            <a:r>
              <a:rPr lang="en-US" sz="2400" dirty="0" smtClean="0"/>
              <a:t>8 . </a:t>
            </a:r>
            <a:r>
              <a:rPr lang="en-US" sz="2400" dirty="0" err="1" smtClean="0"/>
              <a:t>Lan</a:t>
            </a:r>
            <a:r>
              <a:rPr lang="en-US" sz="2400" dirty="0" smtClean="0"/>
              <a:t> </a:t>
            </a:r>
            <a:r>
              <a:rPr lang="en-US" sz="2400" dirty="0"/>
              <a:t>was late </a:t>
            </a:r>
            <a:r>
              <a:rPr lang="en-US" sz="2400" b="1" u="sng" dirty="0"/>
              <a:t>because</a:t>
            </a:r>
            <a:r>
              <a:rPr lang="en-US" sz="2400" dirty="0"/>
              <a:t> she walked all the way to school.  </a:t>
            </a:r>
          </a:p>
          <a:p>
            <a:r>
              <a:rPr lang="en-US" sz="2400" dirty="0">
                <a:sym typeface="Wingdings"/>
              </a:rPr>
              <a:t></a:t>
            </a:r>
            <a:r>
              <a:rPr lang="en-US" sz="2400" dirty="0"/>
              <a:t> </a:t>
            </a:r>
            <a:r>
              <a:rPr lang="en-US" sz="2400" dirty="0" err="1"/>
              <a:t>Lan</a:t>
            </a:r>
            <a:r>
              <a:rPr lang="en-US" sz="2400" dirty="0"/>
              <a:t> walked </a:t>
            </a:r>
          </a:p>
        </p:txBody>
      </p:sp>
      <p:sp>
        <p:nvSpPr>
          <p:cNvPr id="5" name="Rectangle 4"/>
          <p:cNvSpPr/>
          <p:nvPr/>
        </p:nvSpPr>
        <p:spPr>
          <a:xfrm>
            <a:off x="3350712" y="528934"/>
            <a:ext cx="3768980" cy="461665"/>
          </a:xfrm>
          <a:prstGeom prst="rect">
            <a:avLst/>
          </a:prstGeom>
        </p:spPr>
        <p:txBody>
          <a:bodyPr wrap="none">
            <a:spAutoFit/>
          </a:bodyPr>
          <a:lstStyle/>
          <a:p>
            <a:r>
              <a:rPr lang="en-US" sz="2400" dirty="0" smtClean="0">
                <a:solidFill>
                  <a:srgbClr val="FF0000"/>
                </a:solidFill>
              </a:rPr>
              <a:t>we should go to the movies</a:t>
            </a:r>
            <a:endParaRPr lang="en-US" sz="2400" dirty="0">
              <a:solidFill>
                <a:srgbClr val="FF0000"/>
              </a:solidFill>
            </a:endParaRPr>
          </a:p>
        </p:txBody>
      </p:sp>
      <p:sp>
        <p:nvSpPr>
          <p:cNvPr id="6" name="Rectangle 5"/>
          <p:cNvSpPr/>
          <p:nvPr/>
        </p:nvSpPr>
        <p:spPr>
          <a:xfrm>
            <a:off x="3047999" y="1219200"/>
            <a:ext cx="4265911" cy="461665"/>
          </a:xfrm>
          <a:prstGeom prst="rect">
            <a:avLst/>
          </a:prstGeom>
        </p:spPr>
        <p:txBody>
          <a:bodyPr wrap="none">
            <a:spAutoFit/>
          </a:bodyPr>
          <a:lstStyle/>
          <a:p>
            <a:r>
              <a:rPr lang="en-US" sz="2400" dirty="0" smtClean="0">
                <a:solidFill>
                  <a:srgbClr val="FF0000"/>
                </a:solidFill>
              </a:rPr>
              <a:t>we should play a game of chess</a:t>
            </a:r>
            <a:endParaRPr lang="en-US" sz="2400" dirty="0">
              <a:solidFill>
                <a:srgbClr val="FF0000"/>
              </a:solidFill>
            </a:endParaRPr>
          </a:p>
        </p:txBody>
      </p:sp>
      <p:sp>
        <p:nvSpPr>
          <p:cNvPr id="7" name="Rectangle 6"/>
          <p:cNvSpPr/>
          <p:nvPr/>
        </p:nvSpPr>
        <p:spPr>
          <a:xfrm>
            <a:off x="1217756" y="1981200"/>
            <a:ext cx="4742004" cy="461665"/>
          </a:xfrm>
          <a:prstGeom prst="rect">
            <a:avLst/>
          </a:prstGeom>
        </p:spPr>
        <p:txBody>
          <a:bodyPr wrap="none">
            <a:spAutoFit/>
          </a:bodyPr>
          <a:lstStyle/>
          <a:p>
            <a:r>
              <a:rPr lang="en-US" sz="2400" dirty="0">
                <a:solidFill>
                  <a:srgbClr val="FF0000"/>
                </a:solidFill>
              </a:rPr>
              <a:t>a</a:t>
            </a:r>
            <a:r>
              <a:rPr lang="en-US" sz="2400" dirty="0" smtClean="0">
                <a:solidFill>
                  <a:srgbClr val="FF0000"/>
                </a:solidFill>
              </a:rPr>
              <a:t>bout going to the movies tonight?</a:t>
            </a:r>
            <a:endParaRPr lang="en-US" sz="2400" dirty="0">
              <a:solidFill>
                <a:srgbClr val="FF0000"/>
              </a:solidFill>
            </a:endParaRPr>
          </a:p>
        </p:txBody>
      </p:sp>
      <p:sp>
        <p:nvSpPr>
          <p:cNvPr id="8" name="Rectangle 7"/>
          <p:cNvSpPr/>
          <p:nvPr/>
        </p:nvSpPr>
        <p:spPr>
          <a:xfrm>
            <a:off x="1524000" y="2691556"/>
            <a:ext cx="3927678" cy="461665"/>
          </a:xfrm>
          <a:prstGeom prst="rect">
            <a:avLst/>
          </a:prstGeom>
        </p:spPr>
        <p:txBody>
          <a:bodyPr wrap="none">
            <a:spAutoFit/>
          </a:bodyPr>
          <a:lstStyle/>
          <a:p>
            <a:r>
              <a:rPr lang="en-US" sz="2400" dirty="0">
                <a:solidFill>
                  <a:srgbClr val="FF0000"/>
                </a:solidFill>
              </a:rPr>
              <a:t>o</a:t>
            </a:r>
            <a:r>
              <a:rPr lang="en-US" sz="2400" dirty="0" smtClean="0">
                <a:solidFill>
                  <a:srgbClr val="FF0000"/>
                </a:solidFill>
              </a:rPr>
              <a:t>n hoping that she will come</a:t>
            </a:r>
            <a:endParaRPr lang="en-US" sz="2400" dirty="0">
              <a:solidFill>
                <a:srgbClr val="FF0000"/>
              </a:solidFill>
            </a:endParaRPr>
          </a:p>
        </p:txBody>
      </p:sp>
      <p:sp>
        <p:nvSpPr>
          <p:cNvPr id="9" name="Rectangle 8"/>
          <p:cNvSpPr/>
          <p:nvPr/>
        </p:nvSpPr>
        <p:spPr>
          <a:xfrm>
            <a:off x="1370156" y="3429000"/>
            <a:ext cx="5814412" cy="461665"/>
          </a:xfrm>
          <a:prstGeom prst="rect">
            <a:avLst/>
          </a:prstGeom>
        </p:spPr>
        <p:txBody>
          <a:bodyPr wrap="none">
            <a:spAutoFit/>
          </a:bodyPr>
          <a:lstStyle/>
          <a:p>
            <a:r>
              <a:rPr lang="en-US" sz="2400" dirty="0" smtClean="0">
                <a:solidFill>
                  <a:srgbClr val="FF0000"/>
                </a:solidFill>
              </a:rPr>
              <a:t>she failed the test, she’ll have to do it again</a:t>
            </a:r>
            <a:endParaRPr lang="en-US" sz="2400" dirty="0">
              <a:solidFill>
                <a:srgbClr val="FF0000"/>
              </a:solidFill>
            </a:endParaRPr>
          </a:p>
        </p:txBody>
      </p:sp>
      <p:sp>
        <p:nvSpPr>
          <p:cNvPr id="10" name="Rectangle 9"/>
          <p:cNvSpPr/>
          <p:nvPr/>
        </p:nvSpPr>
        <p:spPr>
          <a:xfrm>
            <a:off x="1676400" y="4191000"/>
            <a:ext cx="4059125" cy="461665"/>
          </a:xfrm>
          <a:prstGeom prst="rect">
            <a:avLst/>
          </a:prstGeom>
        </p:spPr>
        <p:txBody>
          <a:bodyPr wrap="none">
            <a:spAutoFit/>
          </a:bodyPr>
          <a:lstStyle/>
          <a:p>
            <a:r>
              <a:rPr lang="en-US" sz="2400" dirty="0" smtClean="0">
                <a:solidFill>
                  <a:srgbClr val="FF0000"/>
                </a:solidFill>
              </a:rPr>
              <a:t>finish my work</a:t>
            </a:r>
            <a:r>
              <a:rPr lang="en-US" sz="2400" b="1" u="sng" dirty="0" smtClean="0">
                <a:solidFill>
                  <a:srgbClr val="FF0000"/>
                </a:solidFill>
              </a:rPr>
              <a:t> but </a:t>
            </a:r>
            <a:r>
              <a:rPr lang="en-US" sz="2400" dirty="0" smtClean="0">
                <a:solidFill>
                  <a:srgbClr val="FF0000"/>
                </a:solidFill>
              </a:rPr>
              <a:t>I was tired</a:t>
            </a:r>
            <a:endParaRPr lang="en-US" sz="2400" dirty="0">
              <a:solidFill>
                <a:srgbClr val="FF0000"/>
              </a:solidFill>
            </a:endParaRPr>
          </a:p>
        </p:txBody>
      </p:sp>
      <p:sp>
        <p:nvSpPr>
          <p:cNvPr id="11" name="Rectangle 10"/>
          <p:cNvSpPr/>
          <p:nvPr/>
        </p:nvSpPr>
        <p:spPr>
          <a:xfrm>
            <a:off x="1522956" y="4876800"/>
            <a:ext cx="4782078" cy="461665"/>
          </a:xfrm>
          <a:prstGeom prst="rect">
            <a:avLst/>
          </a:prstGeom>
        </p:spPr>
        <p:txBody>
          <a:bodyPr wrap="none">
            <a:spAutoFit/>
          </a:bodyPr>
          <a:lstStyle/>
          <a:p>
            <a:r>
              <a:rPr lang="en-US" sz="2400" dirty="0">
                <a:solidFill>
                  <a:srgbClr val="FF0000"/>
                </a:solidFill>
              </a:rPr>
              <a:t>g</a:t>
            </a:r>
            <a:r>
              <a:rPr lang="en-US" sz="2400" dirty="0" smtClean="0">
                <a:solidFill>
                  <a:srgbClr val="FF0000"/>
                </a:solidFill>
              </a:rPr>
              <a:t>o to the beach</a:t>
            </a:r>
            <a:r>
              <a:rPr lang="en-US" sz="2400" b="1" u="sng" dirty="0" smtClean="0">
                <a:solidFill>
                  <a:srgbClr val="FF0000"/>
                </a:solidFill>
              </a:rPr>
              <a:t> because </a:t>
            </a:r>
            <a:r>
              <a:rPr lang="en-US" sz="2400" dirty="0" smtClean="0">
                <a:solidFill>
                  <a:srgbClr val="FF0000"/>
                </a:solidFill>
              </a:rPr>
              <a:t>it’s raining</a:t>
            </a:r>
            <a:endParaRPr lang="en-US" sz="2400" dirty="0">
              <a:solidFill>
                <a:srgbClr val="FF0000"/>
              </a:solidFill>
            </a:endParaRPr>
          </a:p>
        </p:txBody>
      </p:sp>
      <p:sp>
        <p:nvSpPr>
          <p:cNvPr id="12" name="Rectangle 11"/>
          <p:cNvSpPr/>
          <p:nvPr/>
        </p:nvSpPr>
        <p:spPr>
          <a:xfrm>
            <a:off x="2133600" y="5638800"/>
            <a:ext cx="4984057" cy="461665"/>
          </a:xfrm>
          <a:prstGeom prst="rect">
            <a:avLst/>
          </a:prstGeom>
        </p:spPr>
        <p:txBody>
          <a:bodyPr wrap="none">
            <a:spAutoFit/>
          </a:bodyPr>
          <a:lstStyle/>
          <a:p>
            <a:r>
              <a:rPr lang="en-US" sz="2400" dirty="0" smtClean="0">
                <a:solidFill>
                  <a:srgbClr val="FF0000"/>
                </a:solidFill>
              </a:rPr>
              <a:t>all the way to school, </a:t>
            </a:r>
            <a:r>
              <a:rPr lang="en-US" sz="2400" b="1" u="sng" dirty="0" smtClean="0">
                <a:solidFill>
                  <a:srgbClr val="FF0000"/>
                </a:solidFill>
              </a:rPr>
              <a:t>so</a:t>
            </a:r>
            <a:r>
              <a:rPr lang="en-US" sz="2400" dirty="0" smtClean="0">
                <a:solidFill>
                  <a:srgbClr val="FF0000"/>
                </a:solidFill>
              </a:rPr>
              <a:t> she was late</a:t>
            </a:r>
            <a:endParaRPr lang="en-US" sz="2400" dirty="0">
              <a:solidFill>
                <a:srgbClr val="FF0000"/>
              </a:solidFill>
            </a:endParaRPr>
          </a:p>
        </p:txBody>
      </p:sp>
    </p:spTree>
    <p:extLst>
      <p:ext uri="{BB962C8B-B14F-4D97-AF65-F5344CB8AC3E}">
        <p14:creationId xmlns:p14="http://schemas.microsoft.com/office/powerpoint/2010/main" val="155035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 calcmode="lin" valueType="num">
                                      <p:cBhvr additive="base">
                                        <p:cTn id="5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additive="base">
                                        <p:cTn id="5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 calcmode="lin" valueType="num">
                                      <p:cBhvr additive="base">
                                        <p:cTn id="5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 calcmode="lin" valueType="num">
                                      <p:cBhvr additive="base">
                                        <p:cTn id="6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 calcmode="lin" valueType="num">
                                      <p:cBhvr additive="base">
                                        <p:cTn id="6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barn(inVertical)">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anim calcmode="lin" valueType="num">
                                      <p:cBhvr>
                                        <p:cTn id="79" dur="1000" fill="hold"/>
                                        <p:tgtEl>
                                          <p:spTgt spid="6"/>
                                        </p:tgtEl>
                                        <p:attrNameLst>
                                          <p:attrName>ppt_x</p:attrName>
                                        </p:attrNameLst>
                                      </p:cBhvr>
                                      <p:tavLst>
                                        <p:tav tm="0">
                                          <p:val>
                                            <p:strVal val="#ppt_x"/>
                                          </p:val>
                                        </p:tav>
                                        <p:tav tm="100000">
                                          <p:val>
                                            <p:strVal val="#ppt_x"/>
                                          </p:val>
                                        </p:tav>
                                      </p:tavLst>
                                    </p:anim>
                                    <p:anim calcmode="lin" valueType="num">
                                      <p:cBhvr>
                                        <p:cTn id="8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barn(inVertical)">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barn(inVertical)">
                                      <p:cBhvr>
                                        <p:cTn id="90" dur="5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barn(inVertical)">
                                      <p:cBhvr>
                                        <p:cTn id="95" dur="500"/>
                                        <p:tgtEl>
                                          <p:spTgt spid="9"/>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barn(inVertical)">
                                      <p:cBhvr>
                                        <p:cTn id="100" dur="500"/>
                                        <p:tgtEl>
                                          <p:spTgt spid="10"/>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barn(inVertical)">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barn(inVertical)">
                                      <p:cBhvr>
                                        <p:cTn id="1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WordArt 2"/>
          <p:cNvSpPr>
            <a:spLocks noChangeArrowheads="1" noChangeShapeType="1" noTextEdit="1"/>
          </p:cNvSpPr>
          <p:nvPr/>
        </p:nvSpPr>
        <p:spPr bwMode="auto">
          <a:xfrm>
            <a:off x="685800" y="836613"/>
            <a:ext cx="7705725" cy="360362"/>
          </a:xfrm>
          <a:prstGeom prst="rect">
            <a:avLst/>
          </a:prstGeom>
        </p:spPr>
        <p:txBody>
          <a:bodyPr wrap="none" fromWordArt="1">
            <a:prstTxWarp prst="textPlain">
              <a:avLst>
                <a:gd name="adj" fmla="val 50000"/>
              </a:avLst>
            </a:prstTxWarp>
          </a:bodyPr>
          <a:lstStyle/>
          <a:p>
            <a:pPr algn="ctr"/>
            <a:r>
              <a:rPr lang="en-US" sz="2000" kern="10" dirty="0">
                <a:ln w="19050">
                  <a:solidFill>
                    <a:srgbClr val="99CCFF"/>
                  </a:solidFill>
                  <a:round/>
                  <a:headEnd/>
                  <a:tailEnd/>
                </a:ln>
                <a:solidFill>
                  <a:srgbClr val="FF6600"/>
                </a:solidFill>
                <a:effectLst>
                  <a:outerShdw dist="35921" dir="2700000" algn="ctr" rotWithShape="0">
                    <a:srgbClr val="990000"/>
                  </a:outerShdw>
                </a:effectLst>
                <a:latin typeface="Impact"/>
              </a:rPr>
              <a:t>Lesson 1:  Getting started – Listen and read</a:t>
            </a:r>
          </a:p>
        </p:txBody>
      </p:sp>
      <p:sp>
        <p:nvSpPr>
          <p:cNvPr id="80899" name="Text Box 3"/>
          <p:cNvSpPr txBox="1">
            <a:spLocks noChangeArrowheads="1"/>
          </p:cNvSpPr>
          <p:nvPr/>
        </p:nvSpPr>
        <p:spPr bwMode="auto">
          <a:xfrm>
            <a:off x="0" y="3505200"/>
            <a:ext cx="2808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0">
                <a:solidFill>
                  <a:srgbClr val="000000"/>
                </a:solidFill>
                <a:latin typeface=".VnTime" pitchFamily="34" charset="0"/>
              </a:rPr>
              <a:t>Easter</a:t>
            </a:r>
            <a:endParaRPr lang="vi-VN" sz="2800" b="0">
              <a:solidFill>
                <a:srgbClr val="000000"/>
              </a:solidFill>
              <a:latin typeface=".VnTime" pitchFamily="34" charset="0"/>
            </a:endParaRPr>
          </a:p>
        </p:txBody>
      </p:sp>
      <p:sp>
        <p:nvSpPr>
          <p:cNvPr id="80900" name="Text Box 4"/>
          <p:cNvSpPr txBox="1">
            <a:spLocks noChangeArrowheads="1"/>
          </p:cNvSpPr>
          <p:nvPr/>
        </p:nvSpPr>
        <p:spPr bwMode="auto">
          <a:xfrm>
            <a:off x="0" y="4010025"/>
            <a:ext cx="2916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0">
                <a:solidFill>
                  <a:srgbClr val="000000"/>
                </a:solidFill>
                <a:latin typeface=".VnTime" pitchFamily="34" charset="0"/>
              </a:rPr>
              <a:t>Lunar New Year</a:t>
            </a:r>
            <a:endParaRPr lang="vi-VN" sz="2800" b="0">
              <a:solidFill>
                <a:srgbClr val="000000"/>
              </a:solidFill>
              <a:latin typeface=".VnTime" pitchFamily="34" charset="0"/>
            </a:endParaRPr>
          </a:p>
        </p:txBody>
      </p:sp>
      <p:sp>
        <p:nvSpPr>
          <p:cNvPr id="80901" name="Text Box 5"/>
          <p:cNvSpPr txBox="1">
            <a:spLocks noChangeArrowheads="1"/>
          </p:cNvSpPr>
          <p:nvPr/>
        </p:nvSpPr>
        <p:spPr bwMode="auto">
          <a:xfrm>
            <a:off x="0" y="4513263"/>
            <a:ext cx="28082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0">
                <a:solidFill>
                  <a:srgbClr val="000000"/>
                </a:solidFill>
                <a:latin typeface=".VnTime" pitchFamily="34" charset="0"/>
              </a:rPr>
              <a:t>Christmas</a:t>
            </a:r>
            <a:endParaRPr lang="vi-VN" sz="2800" b="0">
              <a:solidFill>
                <a:srgbClr val="000000"/>
              </a:solidFill>
              <a:latin typeface=".VnTime" pitchFamily="34" charset="0"/>
            </a:endParaRPr>
          </a:p>
        </p:txBody>
      </p:sp>
      <p:sp>
        <p:nvSpPr>
          <p:cNvPr id="80902" name="Text Box 6"/>
          <p:cNvSpPr txBox="1">
            <a:spLocks noChangeArrowheads="1"/>
          </p:cNvSpPr>
          <p:nvPr/>
        </p:nvSpPr>
        <p:spPr bwMode="auto">
          <a:xfrm>
            <a:off x="0" y="5089525"/>
            <a:ext cx="24844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0">
                <a:solidFill>
                  <a:srgbClr val="000000"/>
                </a:solidFill>
                <a:latin typeface=".VnTime" pitchFamily="34" charset="0"/>
              </a:rPr>
              <a:t>birthday</a:t>
            </a:r>
            <a:endParaRPr lang="vi-VN" sz="2800" b="0">
              <a:solidFill>
                <a:srgbClr val="000000"/>
              </a:solidFill>
              <a:latin typeface=".VnTime" pitchFamily="34" charset="0"/>
            </a:endParaRPr>
          </a:p>
        </p:txBody>
      </p:sp>
      <p:sp>
        <p:nvSpPr>
          <p:cNvPr id="80903" name="Text Box 7"/>
          <p:cNvSpPr txBox="1">
            <a:spLocks noChangeArrowheads="1"/>
          </p:cNvSpPr>
          <p:nvPr/>
        </p:nvSpPr>
        <p:spPr bwMode="auto">
          <a:xfrm>
            <a:off x="0" y="5665788"/>
            <a:ext cx="28082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0">
                <a:solidFill>
                  <a:srgbClr val="000000"/>
                </a:solidFill>
                <a:latin typeface=".VnTime" pitchFamily="34" charset="0"/>
              </a:rPr>
              <a:t>Mid-Fall Festival</a:t>
            </a:r>
            <a:endParaRPr lang="vi-VN" sz="2800" b="0">
              <a:solidFill>
                <a:srgbClr val="000000"/>
              </a:solidFill>
              <a:latin typeface=".VnTime" pitchFamily="34" charset="0"/>
            </a:endParaRPr>
          </a:p>
        </p:txBody>
      </p:sp>
      <p:sp>
        <p:nvSpPr>
          <p:cNvPr id="80904" name="Text Box 8"/>
          <p:cNvSpPr txBox="1">
            <a:spLocks noChangeArrowheads="1"/>
          </p:cNvSpPr>
          <p:nvPr/>
        </p:nvSpPr>
        <p:spPr bwMode="auto">
          <a:xfrm>
            <a:off x="0" y="6199188"/>
            <a:ext cx="28082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0">
                <a:solidFill>
                  <a:srgbClr val="000000"/>
                </a:solidFill>
                <a:latin typeface=".VnTime" pitchFamily="34" charset="0"/>
              </a:rPr>
              <a:t>wedding</a:t>
            </a:r>
            <a:endParaRPr lang="vi-VN" sz="2800" b="0">
              <a:solidFill>
                <a:srgbClr val="000000"/>
              </a:solidFill>
              <a:latin typeface=".VnTime" pitchFamily="34" charset="0"/>
            </a:endParaRPr>
          </a:p>
        </p:txBody>
      </p:sp>
      <p:sp>
        <p:nvSpPr>
          <p:cNvPr id="4105" name="Line 9"/>
          <p:cNvSpPr>
            <a:spLocks noChangeShapeType="1"/>
          </p:cNvSpPr>
          <p:nvPr/>
        </p:nvSpPr>
        <p:spPr bwMode="auto">
          <a:xfrm>
            <a:off x="2555875" y="1441450"/>
            <a:ext cx="0" cy="5416550"/>
          </a:xfrm>
          <a:prstGeom prst="line">
            <a:avLst/>
          </a:prstGeom>
          <a:noFill/>
          <a:ln w="952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0906" name="Picture 10" descr="thu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005263"/>
            <a:ext cx="194468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11" descr="thu0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4005263"/>
            <a:ext cx="219551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8" name="Picture 12" descr="thu0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1196975"/>
            <a:ext cx="19796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9" name="Picture 13" descr="thu0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1196975"/>
            <a:ext cx="20891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0" name="Picture 14" descr="thu00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1196975"/>
            <a:ext cx="21605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1" name="Picture 15" descr="thu00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463" y="4005263"/>
            <a:ext cx="216058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2" name="Text Box 16"/>
          <p:cNvSpPr txBox="1">
            <a:spLocks noChangeArrowheads="1"/>
          </p:cNvSpPr>
          <p:nvPr/>
        </p:nvSpPr>
        <p:spPr bwMode="auto">
          <a:xfrm>
            <a:off x="3276600" y="3284538"/>
            <a:ext cx="1871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b="0">
                <a:latin typeface=".VnTime" pitchFamily="34" charset="0"/>
              </a:rPr>
              <a:t>Easter</a:t>
            </a:r>
            <a:endParaRPr lang="vi-VN" b="0">
              <a:latin typeface=".VnTime" pitchFamily="34" charset="0"/>
            </a:endParaRPr>
          </a:p>
        </p:txBody>
      </p:sp>
      <p:sp>
        <p:nvSpPr>
          <p:cNvPr id="80913" name="Text Box 17"/>
          <p:cNvSpPr txBox="1">
            <a:spLocks noChangeArrowheads="1"/>
          </p:cNvSpPr>
          <p:nvPr/>
        </p:nvSpPr>
        <p:spPr bwMode="auto">
          <a:xfrm>
            <a:off x="5292725" y="3284538"/>
            <a:ext cx="1871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b="0">
                <a:latin typeface=".VnTime" pitchFamily="34" charset="0"/>
              </a:rPr>
              <a:t>wedding</a:t>
            </a:r>
            <a:endParaRPr lang="vi-VN" b="0">
              <a:latin typeface=".VnTime" pitchFamily="34" charset="0"/>
            </a:endParaRPr>
          </a:p>
        </p:txBody>
      </p:sp>
      <p:sp>
        <p:nvSpPr>
          <p:cNvPr id="80914" name="Text Box 18"/>
          <p:cNvSpPr txBox="1">
            <a:spLocks noChangeArrowheads="1"/>
          </p:cNvSpPr>
          <p:nvPr/>
        </p:nvSpPr>
        <p:spPr bwMode="auto">
          <a:xfrm>
            <a:off x="7596188" y="3357563"/>
            <a:ext cx="15478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0">
                <a:latin typeface=".VnTime" pitchFamily="34" charset="0"/>
              </a:rPr>
              <a:t>birthday</a:t>
            </a:r>
            <a:endParaRPr lang="vi-VN" sz="2800" b="0">
              <a:latin typeface=".VnTime" pitchFamily="34" charset="0"/>
            </a:endParaRPr>
          </a:p>
        </p:txBody>
      </p:sp>
      <p:sp>
        <p:nvSpPr>
          <p:cNvPr id="80915" name="Text Box 19"/>
          <p:cNvSpPr txBox="1">
            <a:spLocks noChangeArrowheads="1"/>
          </p:cNvSpPr>
          <p:nvPr/>
        </p:nvSpPr>
        <p:spPr bwMode="auto">
          <a:xfrm>
            <a:off x="2627313" y="6165850"/>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0">
                <a:latin typeface=".VnTime" pitchFamily="34" charset="0"/>
              </a:rPr>
              <a:t>Christmas</a:t>
            </a:r>
            <a:endParaRPr lang="vi-VN" sz="2400" b="0">
              <a:latin typeface=".VnTime" pitchFamily="34" charset="0"/>
            </a:endParaRPr>
          </a:p>
        </p:txBody>
      </p:sp>
      <p:sp>
        <p:nvSpPr>
          <p:cNvPr id="80916" name="Text Box 20"/>
          <p:cNvSpPr txBox="1">
            <a:spLocks noChangeArrowheads="1"/>
          </p:cNvSpPr>
          <p:nvPr/>
        </p:nvSpPr>
        <p:spPr bwMode="auto">
          <a:xfrm>
            <a:off x="4356100" y="6165850"/>
            <a:ext cx="230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0">
                <a:latin typeface=".VnTime" pitchFamily="34" charset="0"/>
              </a:rPr>
              <a:t>Mid-Fall Festival</a:t>
            </a:r>
            <a:endParaRPr lang="vi-VN" sz="2400" b="0">
              <a:latin typeface=".VnTime" pitchFamily="34" charset="0"/>
            </a:endParaRPr>
          </a:p>
        </p:txBody>
      </p:sp>
      <p:sp>
        <p:nvSpPr>
          <p:cNvPr id="80917" name="Text Box 21"/>
          <p:cNvSpPr txBox="1">
            <a:spLocks noChangeArrowheads="1"/>
          </p:cNvSpPr>
          <p:nvPr/>
        </p:nvSpPr>
        <p:spPr bwMode="auto">
          <a:xfrm>
            <a:off x="6877050" y="6165850"/>
            <a:ext cx="226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b="0">
                <a:latin typeface=".VnTime" pitchFamily="34" charset="0"/>
              </a:rPr>
              <a:t>Lunar New Year</a:t>
            </a:r>
            <a:endParaRPr lang="vi-VN" sz="2400" b="0">
              <a:latin typeface=".VnTime" pitchFamily="34" charset="0"/>
            </a:endParaRPr>
          </a:p>
        </p:txBody>
      </p:sp>
      <p:sp>
        <p:nvSpPr>
          <p:cNvPr id="80918" name="WordArt 22"/>
          <p:cNvSpPr>
            <a:spLocks noChangeArrowheads="1" noChangeShapeType="1" noTextEdit="1"/>
          </p:cNvSpPr>
          <p:nvPr/>
        </p:nvSpPr>
        <p:spPr bwMode="auto">
          <a:xfrm>
            <a:off x="323850" y="0"/>
            <a:ext cx="8351838" cy="69215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Unit 8: Celebrations</a:t>
            </a:r>
          </a:p>
        </p:txBody>
      </p:sp>
      <p:sp>
        <p:nvSpPr>
          <p:cNvPr id="80919" name="Text Box 23"/>
          <p:cNvSpPr txBox="1">
            <a:spLocks noChangeArrowheads="1"/>
          </p:cNvSpPr>
          <p:nvPr/>
        </p:nvSpPr>
        <p:spPr bwMode="auto">
          <a:xfrm>
            <a:off x="2916238" y="4221163"/>
            <a:ext cx="287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1800" b="0">
                <a:solidFill>
                  <a:srgbClr val="800080"/>
                </a:solidFill>
                <a:latin typeface="Tahoma" pitchFamily="34" charset="0"/>
              </a:rPr>
              <a:t>4</a:t>
            </a:r>
          </a:p>
        </p:txBody>
      </p:sp>
      <p:sp>
        <p:nvSpPr>
          <p:cNvPr id="80920" name="Text Box 24"/>
          <p:cNvSpPr txBox="1">
            <a:spLocks noChangeArrowheads="1"/>
          </p:cNvSpPr>
          <p:nvPr/>
        </p:nvSpPr>
        <p:spPr bwMode="auto">
          <a:xfrm>
            <a:off x="4932363" y="4292600"/>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1800" b="0">
                <a:solidFill>
                  <a:srgbClr val="800080"/>
                </a:solidFill>
                <a:latin typeface="Tahoma" pitchFamily="34" charset="0"/>
              </a:rPr>
              <a:t>5</a:t>
            </a:r>
          </a:p>
        </p:txBody>
      </p:sp>
      <p:sp>
        <p:nvSpPr>
          <p:cNvPr id="80921" name="Text Box 25"/>
          <p:cNvSpPr txBox="1">
            <a:spLocks noChangeArrowheads="1"/>
          </p:cNvSpPr>
          <p:nvPr/>
        </p:nvSpPr>
        <p:spPr bwMode="auto">
          <a:xfrm>
            <a:off x="7164388" y="4076700"/>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sz="1800" b="0">
                <a:solidFill>
                  <a:srgbClr val="800080"/>
                </a:solidFill>
                <a:latin typeface="Tahoma" pitchFamily="34" charset="0"/>
              </a:rPr>
              <a:t>6</a:t>
            </a:r>
          </a:p>
        </p:txBody>
      </p:sp>
      <p:sp>
        <p:nvSpPr>
          <p:cNvPr id="80922" name="Text Box 26"/>
          <p:cNvSpPr txBox="1">
            <a:spLocks noChangeArrowheads="1"/>
          </p:cNvSpPr>
          <p:nvPr/>
        </p:nvSpPr>
        <p:spPr bwMode="auto">
          <a:xfrm>
            <a:off x="0" y="1295400"/>
            <a:ext cx="29162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800" b="1" u="sng" dirty="0" smtClean="0">
                <a:solidFill>
                  <a:srgbClr val="FF0000"/>
                </a:solidFill>
                <a:latin typeface=".VnTime" pitchFamily="34" charset="0"/>
              </a:rPr>
              <a:t>PERIOD :48</a:t>
            </a:r>
            <a:endParaRPr lang="vi-VN" sz="2800" b="1" u="sng" dirty="0">
              <a:solidFill>
                <a:srgbClr val="FF0000"/>
              </a:solidFill>
              <a:latin typeface=".VnTime" pitchFamily="34" charset="0"/>
            </a:endParaRPr>
          </a:p>
        </p:txBody>
      </p:sp>
      <p:pic>
        <p:nvPicPr>
          <p:cNvPr id="4123" name="Audio 1">
            <a:hlinkClick r:id="" action="ppaction://media"/>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49253869"/>
      </p:ext>
    </p:extLst>
  </p:cSld>
  <p:clrMapOvr>
    <a:masterClrMapping/>
  </p:clrMapOvr>
  <mc:AlternateContent xmlns:mc="http://schemas.openxmlformats.org/markup-compatibility/2006" xmlns:p14="http://schemas.microsoft.com/office/powerpoint/2010/main">
    <mc:Choice Requires="p14">
      <p:transition spd="slow" p14:dur="2000" advTm="140079"/>
    </mc:Choice>
    <mc:Fallback xmlns="">
      <p:transition spd="slow" advTm="14007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0909"/>
                                        </p:tgtEl>
                                        <p:attrNameLst>
                                          <p:attrName>style.visibility</p:attrName>
                                        </p:attrNameLst>
                                      </p:cBhvr>
                                      <p:to>
                                        <p:strVal val="visible"/>
                                      </p:to>
                                    </p:set>
                                    <p:anim calcmode="lin" valueType="num">
                                      <p:cBhvr additive="base">
                                        <p:cTn id="7" dur="500" fill="hold"/>
                                        <p:tgtEl>
                                          <p:spTgt spid="80909"/>
                                        </p:tgtEl>
                                        <p:attrNameLst>
                                          <p:attrName>ppt_x</p:attrName>
                                        </p:attrNameLst>
                                      </p:cBhvr>
                                      <p:tavLst>
                                        <p:tav tm="0">
                                          <p:val>
                                            <p:strVal val="0-#ppt_w/2"/>
                                          </p:val>
                                        </p:tav>
                                        <p:tav tm="100000">
                                          <p:val>
                                            <p:strVal val="#ppt_x"/>
                                          </p:val>
                                        </p:tav>
                                      </p:tavLst>
                                    </p:anim>
                                    <p:anim calcmode="lin" valueType="num">
                                      <p:cBhvr additive="base">
                                        <p:cTn id="8" dur="500" fill="hold"/>
                                        <p:tgtEl>
                                          <p:spTgt spid="809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80910"/>
                                        </p:tgtEl>
                                        <p:attrNameLst>
                                          <p:attrName>style.visibility</p:attrName>
                                        </p:attrNameLst>
                                      </p:cBhvr>
                                      <p:to>
                                        <p:strVal val="visible"/>
                                      </p:to>
                                    </p:set>
                                    <p:anim calcmode="lin" valueType="num">
                                      <p:cBhvr additive="base">
                                        <p:cTn id="13" dur="1000" fill="hold"/>
                                        <p:tgtEl>
                                          <p:spTgt spid="80910"/>
                                        </p:tgtEl>
                                        <p:attrNameLst>
                                          <p:attrName>ppt_x</p:attrName>
                                        </p:attrNameLst>
                                      </p:cBhvr>
                                      <p:tavLst>
                                        <p:tav tm="0">
                                          <p:val>
                                            <p:strVal val="#ppt_x"/>
                                          </p:val>
                                        </p:tav>
                                        <p:tav tm="100000">
                                          <p:val>
                                            <p:strVal val="#ppt_x"/>
                                          </p:val>
                                        </p:tav>
                                      </p:tavLst>
                                    </p:anim>
                                    <p:anim calcmode="lin" valueType="num">
                                      <p:cBhvr additive="base">
                                        <p:cTn id="14" dur="1000" fill="hold"/>
                                        <p:tgtEl>
                                          <p:spTgt spid="8091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80908"/>
                                        </p:tgtEl>
                                        <p:attrNameLst>
                                          <p:attrName>style.visibility</p:attrName>
                                        </p:attrNameLst>
                                      </p:cBhvr>
                                      <p:to>
                                        <p:strVal val="visible"/>
                                      </p:to>
                                    </p:set>
                                    <p:anim calcmode="lin" valueType="num">
                                      <p:cBhvr additive="base">
                                        <p:cTn id="19" dur="500" fill="hold"/>
                                        <p:tgtEl>
                                          <p:spTgt spid="80908"/>
                                        </p:tgtEl>
                                        <p:attrNameLst>
                                          <p:attrName>ppt_x</p:attrName>
                                        </p:attrNameLst>
                                      </p:cBhvr>
                                      <p:tavLst>
                                        <p:tav tm="0">
                                          <p:val>
                                            <p:strVal val="1+#ppt_w/2"/>
                                          </p:val>
                                        </p:tav>
                                        <p:tav tm="100000">
                                          <p:val>
                                            <p:strVal val="#ppt_x"/>
                                          </p:val>
                                        </p:tav>
                                      </p:tavLst>
                                    </p:anim>
                                    <p:anim calcmode="lin" valueType="num">
                                      <p:cBhvr additive="base">
                                        <p:cTn id="20" dur="500" fill="hold"/>
                                        <p:tgtEl>
                                          <p:spTgt spid="8090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0906"/>
                                        </p:tgtEl>
                                        <p:attrNameLst>
                                          <p:attrName>style.visibility</p:attrName>
                                        </p:attrNameLst>
                                      </p:cBhvr>
                                      <p:to>
                                        <p:strVal val="visible"/>
                                      </p:to>
                                    </p:set>
                                    <p:anim calcmode="lin" valueType="num">
                                      <p:cBhvr additive="base">
                                        <p:cTn id="25" dur="1000" fill="hold"/>
                                        <p:tgtEl>
                                          <p:spTgt spid="80906"/>
                                        </p:tgtEl>
                                        <p:attrNameLst>
                                          <p:attrName>ppt_x</p:attrName>
                                        </p:attrNameLst>
                                      </p:cBhvr>
                                      <p:tavLst>
                                        <p:tav tm="0">
                                          <p:val>
                                            <p:strVal val="0-#ppt_w/2"/>
                                          </p:val>
                                        </p:tav>
                                        <p:tav tm="100000">
                                          <p:val>
                                            <p:strVal val="#ppt_x"/>
                                          </p:val>
                                        </p:tav>
                                      </p:tavLst>
                                    </p:anim>
                                    <p:anim calcmode="lin" valueType="num">
                                      <p:cBhvr additive="base">
                                        <p:cTn id="26" dur="1000" fill="hold"/>
                                        <p:tgtEl>
                                          <p:spTgt spid="80906"/>
                                        </p:tgtEl>
                                        <p:attrNameLst>
                                          <p:attrName>ppt_y</p:attrName>
                                        </p:attrNameLst>
                                      </p:cBhvr>
                                      <p:tavLst>
                                        <p:tav tm="0">
                                          <p:val>
                                            <p:strVal val="#ppt_y"/>
                                          </p:val>
                                        </p:tav>
                                        <p:tav tm="100000">
                                          <p:val>
                                            <p:strVal val="#ppt_y"/>
                                          </p:val>
                                        </p:tav>
                                      </p:tavLst>
                                    </p:anim>
                                  </p:childTnLst>
                                </p:cTn>
                              </p:par>
                              <p:par>
                                <p:cTn id="27" presetID="3" presetClass="entr" presetSubtype="10" fill="hold" grpId="0" nodeType="withEffect">
                                  <p:stCondLst>
                                    <p:cond delay="0"/>
                                  </p:stCondLst>
                                  <p:childTnLst>
                                    <p:set>
                                      <p:cBhvr>
                                        <p:cTn id="28" dur="1" fill="hold">
                                          <p:stCondLst>
                                            <p:cond delay="0"/>
                                          </p:stCondLst>
                                        </p:cTn>
                                        <p:tgtEl>
                                          <p:spTgt spid="80919"/>
                                        </p:tgtEl>
                                        <p:attrNameLst>
                                          <p:attrName>style.visibility</p:attrName>
                                        </p:attrNameLst>
                                      </p:cBhvr>
                                      <p:to>
                                        <p:strVal val="visible"/>
                                      </p:to>
                                    </p:set>
                                    <p:animEffect transition="in" filter="blinds(horizontal)">
                                      <p:cBhvr>
                                        <p:cTn id="29" dur="500"/>
                                        <p:tgtEl>
                                          <p:spTgt spid="809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80911"/>
                                        </p:tgtEl>
                                        <p:attrNameLst>
                                          <p:attrName>style.visibility</p:attrName>
                                        </p:attrNameLst>
                                      </p:cBhvr>
                                      <p:to>
                                        <p:strVal val="visible"/>
                                      </p:to>
                                    </p:set>
                                    <p:anim calcmode="lin" valueType="num">
                                      <p:cBhvr additive="base">
                                        <p:cTn id="34" dur="1000" fill="hold"/>
                                        <p:tgtEl>
                                          <p:spTgt spid="80911"/>
                                        </p:tgtEl>
                                        <p:attrNameLst>
                                          <p:attrName>ppt_x</p:attrName>
                                        </p:attrNameLst>
                                      </p:cBhvr>
                                      <p:tavLst>
                                        <p:tav tm="0">
                                          <p:val>
                                            <p:strVal val="#ppt_x"/>
                                          </p:val>
                                        </p:tav>
                                        <p:tav tm="100000">
                                          <p:val>
                                            <p:strVal val="#ppt_x"/>
                                          </p:val>
                                        </p:tav>
                                      </p:tavLst>
                                    </p:anim>
                                    <p:anim calcmode="lin" valueType="num">
                                      <p:cBhvr additive="base">
                                        <p:cTn id="35" dur="1000" fill="hold"/>
                                        <p:tgtEl>
                                          <p:spTgt spid="80911"/>
                                        </p:tgtEl>
                                        <p:attrNameLst>
                                          <p:attrName>ppt_y</p:attrName>
                                        </p:attrNameLst>
                                      </p:cBhvr>
                                      <p:tavLst>
                                        <p:tav tm="0">
                                          <p:val>
                                            <p:strVal val="1+#ppt_h/2"/>
                                          </p:val>
                                        </p:tav>
                                        <p:tav tm="100000">
                                          <p:val>
                                            <p:strVal val="#ppt_y"/>
                                          </p:val>
                                        </p:tav>
                                      </p:tavLst>
                                    </p:anim>
                                  </p:childTnLst>
                                </p:cTn>
                              </p:par>
                              <p:par>
                                <p:cTn id="36" presetID="3" presetClass="entr" presetSubtype="10" fill="hold" grpId="0" nodeType="withEffect">
                                  <p:stCondLst>
                                    <p:cond delay="0"/>
                                  </p:stCondLst>
                                  <p:childTnLst>
                                    <p:set>
                                      <p:cBhvr>
                                        <p:cTn id="37" dur="1" fill="hold">
                                          <p:stCondLst>
                                            <p:cond delay="0"/>
                                          </p:stCondLst>
                                        </p:cTn>
                                        <p:tgtEl>
                                          <p:spTgt spid="80920"/>
                                        </p:tgtEl>
                                        <p:attrNameLst>
                                          <p:attrName>style.visibility</p:attrName>
                                        </p:attrNameLst>
                                      </p:cBhvr>
                                      <p:to>
                                        <p:strVal val="visible"/>
                                      </p:to>
                                    </p:set>
                                    <p:animEffect transition="in" filter="blinds(horizontal)">
                                      <p:cBhvr>
                                        <p:cTn id="38" dur="500"/>
                                        <p:tgtEl>
                                          <p:spTgt spid="8092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80907"/>
                                        </p:tgtEl>
                                        <p:attrNameLst>
                                          <p:attrName>style.visibility</p:attrName>
                                        </p:attrNameLst>
                                      </p:cBhvr>
                                      <p:to>
                                        <p:strVal val="visible"/>
                                      </p:to>
                                    </p:set>
                                    <p:anim calcmode="lin" valueType="num">
                                      <p:cBhvr additive="base">
                                        <p:cTn id="43" dur="500" fill="hold"/>
                                        <p:tgtEl>
                                          <p:spTgt spid="80907"/>
                                        </p:tgtEl>
                                        <p:attrNameLst>
                                          <p:attrName>ppt_x</p:attrName>
                                        </p:attrNameLst>
                                      </p:cBhvr>
                                      <p:tavLst>
                                        <p:tav tm="0">
                                          <p:val>
                                            <p:strVal val="1+#ppt_w/2"/>
                                          </p:val>
                                        </p:tav>
                                        <p:tav tm="100000">
                                          <p:val>
                                            <p:strVal val="#ppt_x"/>
                                          </p:val>
                                        </p:tav>
                                      </p:tavLst>
                                    </p:anim>
                                    <p:anim calcmode="lin" valueType="num">
                                      <p:cBhvr additive="base">
                                        <p:cTn id="44" dur="500" fill="hold"/>
                                        <p:tgtEl>
                                          <p:spTgt spid="8090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0922"/>
                                        </p:tgtEl>
                                        <p:attrNameLst>
                                          <p:attrName>style.visibility</p:attrName>
                                        </p:attrNameLst>
                                      </p:cBhvr>
                                      <p:to>
                                        <p:strVal val="visible"/>
                                      </p:to>
                                    </p:set>
                                    <p:anim calcmode="lin" valueType="num">
                                      <p:cBhvr additive="base">
                                        <p:cTn id="49" dur="500" fill="hold"/>
                                        <p:tgtEl>
                                          <p:spTgt spid="80922"/>
                                        </p:tgtEl>
                                        <p:attrNameLst>
                                          <p:attrName>ppt_x</p:attrName>
                                        </p:attrNameLst>
                                      </p:cBhvr>
                                      <p:tavLst>
                                        <p:tav tm="0">
                                          <p:val>
                                            <p:strVal val="#ppt_x"/>
                                          </p:val>
                                        </p:tav>
                                        <p:tav tm="100000">
                                          <p:val>
                                            <p:strVal val="#ppt_x"/>
                                          </p:val>
                                        </p:tav>
                                      </p:tavLst>
                                    </p:anim>
                                    <p:anim calcmode="lin" valueType="num">
                                      <p:cBhvr additive="base">
                                        <p:cTn id="50" dur="500" fill="hold"/>
                                        <p:tgtEl>
                                          <p:spTgt spid="80922"/>
                                        </p:tgtEl>
                                        <p:attrNameLst>
                                          <p:attrName>ppt_y</p:attrName>
                                        </p:attrNameLst>
                                      </p:cBhvr>
                                      <p:tavLst>
                                        <p:tav tm="0">
                                          <p:val>
                                            <p:strVal val="1+#ppt_h/2"/>
                                          </p:val>
                                        </p:tav>
                                        <p:tav tm="100000">
                                          <p:val>
                                            <p:strVal val="#ppt_y"/>
                                          </p:val>
                                        </p:tav>
                                      </p:tavLst>
                                    </p:anim>
                                  </p:childTnLst>
                                </p:cTn>
                              </p:par>
                              <p:par>
                                <p:cTn id="51" presetID="3" presetClass="entr" presetSubtype="10" fill="hold" grpId="0" nodeType="withEffect">
                                  <p:stCondLst>
                                    <p:cond delay="0"/>
                                  </p:stCondLst>
                                  <p:childTnLst>
                                    <p:set>
                                      <p:cBhvr>
                                        <p:cTn id="52" dur="1" fill="hold">
                                          <p:stCondLst>
                                            <p:cond delay="0"/>
                                          </p:stCondLst>
                                        </p:cTn>
                                        <p:tgtEl>
                                          <p:spTgt spid="80921"/>
                                        </p:tgtEl>
                                        <p:attrNameLst>
                                          <p:attrName>style.visibility</p:attrName>
                                        </p:attrNameLst>
                                      </p:cBhvr>
                                      <p:to>
                                        <p:strVal val="visible"/>
                                      </p:to>
                                    </p:set>
                                    <p:animEffect transition="in" filter="blinds(horizontal)">
                                      <p:cBhvr>
                                        <p:cTn id="53" dur="500"/>
                                        <p:tgtEl>
                                          <p:spTgt spid="8092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0899"/>
                                        </p:tgtEl>
                                        <p:attrNameLst>
                                          <p:attrName>style.visibility</p:attrName>
                                        </p:attrNameLst>
                                      </p:cBhvr>
                                      <p:to>
                                        <p:strVal val="visible"/>
                                      </p:to>
                                    </p:set>
                                    <p:anim calcmode="lin" valueType="num">
                                      <p:cBhvr additive="base">
                                        <p:cTn id="58" dur="500" fill="hold"/>
                                        <p:tgtEl>
                                          <p:spTgt spid="80899"/>
                                        </p:tgtEl>
                                        <p:attrNameLst>
                                          <p:attrName>ppt_x</p:attrName>
                                        </p:attrNameLst>
                                      </p:cBhvr>
                                      <p:tavLst>
                                        <p:tav tm="0">
                                          <p:val>
                                            <p:strVal val="#ppt_x"/>
                                          </p:val>
                                        </p:tav>
                                        <p:tav tm="100000">
                                          <p:val>
                                            <p:strVal val="#ppt_x"/>
                                          </p:val>
                                        </p:tav>
                                      </p:tavLst>
                                    </p:anim>
                                    <p:anim calcmode="lin" valueType="num">
                                      <p:cBhvr additive="base">
                                        <p:cTn id="59"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0900"/>
                                        </p:tgtEl>
                                        <p:attrNameLst>
                                          <p:attrName>style.visibility</p:attrName>
                                        </p:attrNameLst>
                                      </p:cBhvr>
                                      <p:to>
                                        <p:strVal val="visible"/>
                                      </p:to>
                                    </p:set>
                                    <p:anim calcmode="lin" valueType="num">
                                      <p:cBhvr additive="base">
                                        <p:cTn id="64" dur="500" fill="hold"/>
                                        <p:tgtEl>
                                          <p:spTgt spid="80900"/>
                                        </p:tgtEl>
                                        <p:attrNameLst>
                                          <p:attrName>ppt_x</p:attrName>
                                        </p:attrNameLst>
                                      </p:cBhvr>
                                      <p:tavLst>
                                        <p:tav tm="0">
                                          <p:val>
                                            <p:strVal val="#ppt_x"/>
                                          </p:val>
                                        </p:tav>
                                        <p:tav tm="100000">
                                          <p:val>
                                            <p:strVal val="#ppt_x"/>
                                          </p:val>
                                        </p:tav>
                                      </p:tavLst>
                                    </p:anim>
                                    <p:anim calcmode="lin" valueType="num">
                                      <p:cBhvr additive="base">
                                        <p:cTn id="65"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80901"/>
                                        </p:tgtEl>
                                        <p:attrNameLst>
                                          <p:attrName>style.visibility</p:attrName>
                                        </p:attrNameLst>
                                      </p:cBhvr>
                                      <p:to>
                                        <p:strVal val="visible"/>
                                      </p:to>
                                    </p:set>
                                    <p:anim calcmode="lin" valueType="num">
                                      <p:cBhvr additive="base">
                                        <p:cTn id="70" dur="500" fill="hold"/>
                                        <p:tgtEl>
                                          <p:spTgt spid="80901"/>
                                        </p:tgtEl>
                                        <p:attrNameLst>
                                          <p:attrName>ppt_x</p:attrName>
                                        </p:attrNameLst>
                                      </p:cBhvr>
                                      <p:tavLst>
                                        <p:tav tm="0">
                                          <p:val>
                                            <p:strVal val="#ppt_x"/>
                                          </p:val>
                                        </p:tav>
                                        <p:tav tm="100000">
                                          <p:val>
                                            <p:strVal val="#ppt_x"/>
                                          </p:val>
                                        </p:tav>
                                      </p:tavLst>
                                    </p:anim>
                                    <p:anim calcmode="lin" valueType="num">
                                      <p:cBhvr additive="base">
                                        <p:cTn id="71"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80902"/>
                                        </p:tgtEl>
                                        <p:attrNameLst>
                                          <p:attrName>style.visibility</p:attrName>
                                        </p:attrNameLst>
                                      </p:cBhvr>
                                      <p:to>
                                        <p:strVal val="visible"/>
                                      </p:to>
                                    </p:set>
                                    <p:anim calcmode="lin" valueType="num">
                                      <p:cBhvr additive="base">
                                        <p:cTn id="76" dur="500" fill="hold"/>
                                        <p:tgtEl>
                                          <p:spTgt spid="80902"/>
                                        </p:tgtEl>
                                        <p:attrNameLst>
                                          <p:attrName>ppt_x</p:attrName>
                                        </p:attrNameLst>
                                      </p:cBhvr>
                                      <p:tavLst>
                                        <p:tav tm="0">
                                          <p:val>
                                            <p:strVal val="#ppt_x"/>
                                          </p:val>
                                        </p:tav>
                                        <p:tav tm="100000">
                                          <p:val>
                                            <p:strVal val="#ppt_x"/>
                                          </p:val>
                                        </p:tav>
                                      </p:tavLst>
                                    </p:anim>
                                    <p:anim calcmode="lin" valueType="num">
                                      <p:cBhvr additive="base">
                                        <p:cTn id="77" dur="500" fill="hold"/>
                                        <p:tgtEl>
                                          <p:spTgt spid="80902"/>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80903"/>
                                        </p:tgtEl>
                                        <p:attrNameLst>
                                          <p:attrName>style.visibility</p:attrName>
                                        </p:attrNameLst>
                                      </p:cBhvr>
                                      <p:to>
                                        <p:strVal val="visible"/>
                                      </p:to>
                                    </p:set>
                                    <p:anim calcmode="lin" valueType="num">
                                      <p:cBhvr additive="base">
                                        <p:cTn id="82" dur="500" fill="hold"/>
                                        <p:tgtEl>
                                          <p:spTgt spid="80903"/>
                                        </p:tgtEl>
                                        <p:attrNameLst>
                                          <p:attrName>ppt_x</p:attrName>
                                        </p:attrNameLst>
                                      </p:cBhvr>
                                      <p:tavLst>
                                        <p:tav tm="0">
                                          <p:val>
                                            <p:strVal val="#ppt_x"/>
                                          </p:val>
                                        </p:tav>
                                        <p:tav tm="100000">
                                          <p:val>
                                            <p:strVal val="#ppt_x"/>
                                          </p:val>
                                        </p:tav>
                                      </p:tavLst>
                                    </p:anim>
                                    <p:anim calcmode="lin" valueType="num">
                                      <p:cBhvr additive="base">
                                        <p:cTn id="83" dur="500" fill="hold"/>
                                        <p:tgtEl>
                                          <p:spTgt spid="80903"/>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80904"/>
                                        </p:tgtEl>
                                        <p:attrNameLst>
                                          <p:attrName>style.visibility</p:attrName>
                                        </p:attrNameLst>
                                      </p:cBhvr>
                                      <p:to>
                                        <p:strVal val="visible"/>
                                      </p:to>
                                    </p:set>
                                    <p:anim calcmode="lin" valueType="num">
                                      <p:cBhvr additive="base">
                                        <p:cTn id="88" dur="500" fill="hold"/>
                                        <p:tgtEl>
                                          <p:spTgt spid="80904"/>
                                        </p:tgtEl>
                                        <p:attrNameLst>
                                          <p:attrName>ppt_x</p:attrName>
                                        </p:attrNameLst>
                                      </p:cBhvr>
                                      <p:tavLst>
                                        <p:tav tm="0">
                                          <p:val>
                                            <p:strVal val="#ppt_x"/>
                                          </p:val>
                                        </p:tav>
                                        <p:tav tm="100000">
                                          <p:val>
                                            <p:strVal val="#ppt_x"/>
                                          </p:val>
                                        </p:tav>
                                      </p:tavLst>
                                    </p:anim>
                                    <p:anim calcmode="lin" valueType="num">
                                      <p:cBhvr additive="base">
                                        <p:cTn id="89" dur="500" fill="hold"/>
                                        <p:tgtEl>
                                          <p:spTgt spid="80904"/>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49" presetClass="entr" presetSubtype="0" decel="100000" fill="hold" grpId="0" nodeType="clickEffect">
                                  <p:stCondLst>
                                    <p:cond delay="0"/>
                                  </p:stCondLst>
                                  <p:childTnLst>
                                    <p:set>
                                      <p:cBhvr>
                                        <p:cTn id="93" dur="1" fill="hold">
                                          <p:stCondLst>
                                            <p:cond delay="0"/>
                                          </p:stCondLst>
                                        </p:cTn>
                                        <p:tgtEl>
                                          <p:spTgt spid="80912"/>
                                        </p:tgtEl>
                                        <p:attrNameLst>
                                          <p:attrName>style.visibility</p:attrName>
                                        </p:attrNameLst>
                                      </p:cBhvr>
                                      <p:to>
                                        <p:strVal val="visible"/>
                                      </p:to>
                                    </p:set>
                                    <p:anim calcmode="lin" valueType="num">
                                      <p:cBhvr>
                                        <p:cTn id="94" dur="2000" fill="hold"/>
                                        <p:tgtEl>
                                          <p:spTgt spid="80912"/>
                                        </p:tgtEl>
                                        <p:attrNameLst>
                                          <p:attrName>ppt_w</p:attrName>
                                        </p:attrNameLst>
                                      </p:cBhvr>
                                      <p:tavLst>
                                        <p:tav tm="0">
                                          <p:val>
                                            <p:fltVal val="0"/>
                                          </p:val>
                                        </p:tav>
                                        <p:tav tm="100000">
                                          <p:val>
                                            <p:strVal val="#ppt_w"/>
                                          </p:val>
                                        </p:tav>
                                      </p:tavLst>
                                    </p:anim>
                                    <p:anim calcmode="lin" valueType="num">
                                      <p:cBhvr>
                                        <p:cTn id="95" dur="2000" fill="hold"/>
                                        <p:tgtEl>
                                          <p:spTgt spid="80912"/>
                                        </p:tgtEl>
                                        <p:attrNameLst>
                                          <p:attrName>ppt_h</p:attrName>
                                        </p:attrNameLst>
                                      </p:cBhvr>
                                      <p:tavLst>
                                        <p:tav tm="0">
                                          <p:val>
                                            <p:fltVal val="0"/>
                                          </p:val>
                                        </p:tav>
                                        <p:tav tm="100000">
                                          <p:val>
                                            <p:strVal val="#ppt_h"/>
                                          </p:val>
                                        </p:tav>
                                      </p:tavLst>
                                    </p:anim>
                                    <p:anim calcmode="lin" valueType="num">
                                      <p:cBhvr>
                                        <p:cTn id="96" dur="2000" fill="hold"/>
                                        <p:tgtEl>
                                          <p:spTgt spid="80912"/>
                                        </p:tgtEl>
                                        <p:attrNameLst>
                                          <p:attrName>style.rotation</p:attrName>
                                        </p:attrNameLst>
                                      </p:cBhvr>
                                      <p:tavLst>
                                        <p:tav tm="0">
                                          <p:val>
                                            <p:fltVal val="360"/>
                                          </p:val>
                                        </p:tav>
                                        <p:tav tm="100000">
                                          <p:val>
                                            <p:fltVal val="0"/>
                                          </p:val>
                                        </p:tav>
                                      </p:tavLst>
                                    </p:anim>
                                    <p:animEffect transition="in" filter="fade">
                                      <p:cBhvr>
                                        <p:cTn id="97" dur="2000"/>
                                        <p:tgtEl>
                                          <p:spTgt spid="8091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1" presetClass="entr" presetSubtype="0" fill="hold" grpId="0" nodeType="clickEffect">
                                  <p:stCondLst>
                                    <p:cond delay="0"/>
                                  </p:stCondLst>
                                  <p:iterate type="lt">
                                    <p:tmPct val="10000"/>
                                  </p:iterate>
                                  <p:childTnLst>
                                    <p:set>
                                      <p:cBhvr>
                                        <p:cTn id="101" dur="1" fill="hold">
                                          <p:stCondLst>
                                            <p:cond delay="0"/>
                                          </p:stCondLst>
                                        </p:cTn>
                                        <p:tgtEl>
                                          <p:spTgt spid="80913"/>
                                        </p:tgtEl>
                                        <p:attrNameLst>
                                          <p:attrName>style.visibility</p:attrName>
                                        </p:attrNameLst>
                                      </p:cBhvr>
                                      <p:to>
                                        <p:strVal val="visible"/>
                                      </p:to>
                                    </p:set>
                                    <p:anim calcmode="lin" valueType="num">
                                      <p:cBhvr>
                                        <p:cTn id="102" dur="500" fill="hold"/>
                                        <p:tgtEl>
                                          <p:spTgt spid="80913"/>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80913"/>
                                        </p:tgtEl>
                                        <p:attrNameLst>
                                          <p:attrName>ppt_y</p:attrName>
                                        </p:attrNameLst>
                                      </p:cBhvr>
                                      <p:tavLst>
                                        <p:tav tm="0">
                                          <p:val>
                                            <p:strVal val="#ppt_y"/>
                                          </p:val>
                                        </p:tav>
                                        <p:tav tm="100000">
                                          <p:val>
                                            <p:strVal val="#ppt_y"/>
                                          </p:val>
                                        </p:tav>
                                      </p:tavLst>
                                    </p:anim>
                                    <p:anim calcmode="lin" valueType="num">
                                      <p:cBhvr>
                                        <p:cTn id="104" dur="500" fill="hold"/>
                                        <p:tgtEl>
                                          <p:spTgt spid="80913"/>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80913"/>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80913"/>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80914"/>
                                        </p:tgtEl>
                                        <p:attrNameLst>
                                          <p:attrName>style.visibility</p:attrName>
                                        </p:attrNameLst>
                                      </p:cBhvr>
                                      <p:to>
                                        <p:strVal val="visible"/>
                                      </p:to>
                                    </p:set>
                                    <p:anim calcmode="lin" valueType="num">
                                      <p:cBhvr>
                                        <p:cTn id="111" dur="500" fill="hold"/>
                                        <p:tgtEl>
                                          <p:spTgt spid="80914"/>
                                        </p:tgtEl>
                                        <p:attrNameLst>
                                          <p:attrName>ppt_w</p:attrName>
                                        </p:attrNameLst>
                                      </p:cBhvr>
                                      <p:tavLst>
                                        <p:tav tm="0">
                                          <p:val>
                                            <p:fltVal val="0"/>
                                          </p:val>
                                        </p:tav>
                                        <p:tav tm="100000">
                                          <p:val>
                                            <p:strVal val="#ppt_w"/>
                                          </p:val>
                                        </p:tav>
                                      </p:tavLst>
                                    </p:anim>
                                    <p:anim calcmode="lin" valueType="num">
                                      <p:cBhvr>
                                        <p:cTn id="112" dur="500" fill="hold"/>
                                        <p:tgtEl>
                                          <p:spTgt spid="80914"/>
                                        </p:tgtEl>
                                        <p:attrNameLst>
                                          <p:attrName>ppt_h</p:attrName>
                                        </p:attrNameLst>
                                      </p:cBhvr>
                                      <p:tavLst>
                                        <p:tav tm="0">
                                          <p:val>
                                            <p:fltVal val="0"/>
                                          </p:val>
                                        </p:tav>
                                        <p:tav tm="100000">
                                          <p:val>
                                            <p:strVal val="#ppt_h"/>
                                          </p:val>
                                        </p:tav>
                                      </p:tavLst>
                                    </p:anim>
                                    <p:anim calcmode="lin" valueType="num">
                                      <p:cBhvr>
                                        <p:cTn id="113" dur="500" fill="hold"/>
                                        <p:tgtEl>
                                          <p:spTgt spid="80914"/>
                                        </p:tgtEl>
                                        <p:attrNameLst>
                                          <p:attrName>style.rotation</p:attrName>
                                        </p:attrNameLst>
                                      </p:cBhvr>
                                      <p:tavLst>
                                        <p:tav tm="0">
                                          <p:val>
                                            <p:fltVal val="360"/>
                                          </p:val>
                                        </p:tav>
                                        <p:tav tm="100000">
                                          <p:val>
                                            <p:fltVal val="0"/>
                                          </p:val>
                                        </p:tav>
                                      </p:tavLst>
                                    </p:anim>
                                    <p:animEffect transition="in" filter="fade">
                                      <p:cBhvr>
                                        <p:cTn id="114" dur="500"/>
                                        <p:tgtEl>
                                          <p:spTgt spid="8091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9" presetClass="entr" presetSubtype="0" decel="100000" fill="hold" grpId="0" nodeType="clickEffect">
                                  <p:stCondLst>
                                    <p:cond delay="0"/>
                                  </p:stCondLst>
                                  <p:childTnLst>
                                    <p:set>
                                      <p:cBhvr>
                                        <p:cTn id="118" dur="1" fill="hold">
                                          <p:stCondLst>
                                            <p:cond delay="0"/>
                                          </p:stCondLst>
                                        </p:cTn>
                                        <p:tgtEl>
                                          <p:spTgt spid="80915"/>
                                        </p:tgtEl>
                                        <p:attrNameLst>
                                          <p:attrName>style.visibility</p:attrName>
                                        </p:attrNameLst>
                                      </p:cBhvr>
                                      <p:to>
                                        <p:strVal val="visible"/>
                                      </p:to>
                                    </p:set>
                                    <p:anim calcmode="lin" valueType="num">
                                      <p:cBhvr>
                                        <p:cTn id="119" dur="500" fill="hold"/>
                                        <p:tgtEl>
                                          <p:spTgt spid="80915"/>
                                        </p:tgtEl>
                                        <p:attrNameLst>
                                          <p:attrName>ppt_w</p:attrName>
                                        </p:attrNameLst>
                                      </p:cBhvr>
                                      <p:tavLst>
                                        <p:tav tm="0">
                                          <p:val>
                                            <p:fltVal val="0"/>
                                          </p:val>
                                        </p:tav>
                                        <p:tav tm="100000">
                                          <p:val>
                                            <p:strVal val="#ppt_w"/>
                                          </p:val>
                                        </p:tav>
                                      </p:tavLst>
                                    </p:anim>
                                    <p:anim calcmode="lin" valueType="num">
                                      <p:cBhvr>
                                        <p:cTn id="120" dur="500" fill="hold"/>
                                        <p:tgtEl>
                                          <p:spTgt spid="80915"/>
                                        </p:tgtEl>
                                        <p:attrNameLst>
                                          <p:attrName>ppt_h</p:attrName>
                                        </p:attrNameLst>
                                      </p:cBhvr>
                                      <p:tavLst>
                                        <p:tav tm="0">
                                          <p:val>
                                            <p:fltVal val="0"/>
                                          </p:val>
                                        </p:tav>
                                        <p:tav tm="100000">
                                          <p:val>
                                            <p:strVal val="#ppt_h"/>
                                          </p:val>
                                        </p:tav>
                                      </p:tavLst>
                                    </p:anim>
                                    <p:anim calcmode="lin" valueType="num">
                                      <p:cBhvr>
                                        <p:cTn id="121" dur="500" fill="hold"/>
                                        <p:tgtEl>
                                          <p:spTgt spid="80915"/>
                                        </p:tgtEl>
                                        <p:attrNameLst>
                                          <p:attrName>style.rotation</p:attrName>
                                        </p:attrNameLst>
                                      </p:cBhvr>
                                      <p:tavLst>
                                        <p:tav tm="0">
                                          <p:val>
                                            <p:fltVal val="360"/>
                                          </p:val>
                                        </p:tav>
                                        <p:tav tm="100000">
                                          <p:val>
                                            <p:fltVal val="0"/>
                                          </p:val>
                                        </p:tav>
                                      </p:tavLst>
                                    </p:anim>
                                    <p:animEffect transition="in" filter="fade">
                                      <p:cBhvr>
                                        <p:cTn id="122" dur="500"/>
                                        <p:tgtEl>
                                          <p:spTgt spid="8091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1" presetClass="entr" presetSubtype="0" fill="hold" grpId="0" nodeType="clickEffect">
                                  <p:stCondLst>
                                    <p:cond delay="0"/>
                                  </p:stCondLst>
                                  <p:iterate type="lt">
                                    <p:tmPct val="10000"/>
                                  </p:iterate>
                                  <p:childTnLst>
                                    <p:set>
                                      <p:cBhvr>
                                        <p:cTn id="126" dur="1" fill="hold">
                                          <p:stCondLst>
                                            <p:cond delay="0"/>
                                          </p:stCondLst>
                                        </p:cTn>
                                        <p:tgtEl>
                                          <p:spTgt spid="80916"/>
                                        </p:tgtEl>
                                        <p:attrNameLst>
                                          <p:attrName>style.visibility</p:attrName>
                                        </p:attrNameLst>
                                      </p:cBhvr>
                                      <p:to>
                                        <p:strVal val="visible"/>
                                      </p:to>
                                    </p:set>
                                    <p:anim calcmode="lin" valueType="num">
                                      <p:cBhvr>
                                        <p:cTn id="127" dur="500" fill="hold"/>
                                        <p:tgtEl>
                                          <p:spTgt spid="80916"/>
                                        </p:tgtEl>
                                        <p:attrNameLst>
                                          <p:attrName>ppt_x</p:attrName>
                                        </p:attrNameLst>
                                      </p:cBhvr>
                                      <p:tavLst>
                                        <p:tav tm="0">
                                          <p:val>
                                            <p:strVal val="#ppt_x"/>
                                          </p:val>
                                        </p:tav>
                                        <p:tav tm="50000">
                                          <p:val>
                                            <p:strVal val="#ppt_x+.1"/>
                                          </p:val>
                                        </p:tav>
                                        <p:tav tm="100000">
                                          <p:val>
                                            <p:strVal val="#ppt_x"/>
                                          </p:val>
                                        </p:tav>
                                      </p:tavLst>
                                    </p:anim>
                                    <p:anim calcmode="lin" valueType="num">
                                      <p:cBhvr>
                                        <p:cTn id="128" dur="500" fill="hold"/>
                                        <p:tgtEl>
                                          <p:spTgt spid="80916"/>
                                        </p:tgtEl>
                                        <p:attrNameLst>
                                          <p:attrName>ppt_y</p:attrName>
                                        </p:attrNameLst>
                                      </p:cBhvr>
                                      <p:tavLst>
                                        <p:tav tm="0">
                                          <p:val>
                                            <p:strVal val="#ppt_y"/>
                                          </p:val>
                                        </p:tav>
                                        <p:tav tm="100000">
                                          <p:val>
                                            <p:strVal val="#ppt_y"/>
                                          </p:val>
                                        </p:tav>
                                      </p:tavLst>
                                    </p:anim>
                                    <p:anim calcmode="lin" valueType="num">
                                      <p:cBhvr>
                                        <p:cTn id="129" dur="500" fill="hold"/>
                                        <p:tgtEl>
                                          <p:spTgt spid="80916"/>
                                        </p:tgtEl>
                                        <p:attrNameLst>
                                          <p:attrName>ppt_h</p:attrName>
                                        </p:attrNameLst>
                                      </p:cBhvr>
                                      <p:tavLst>
                                        <p:tav tm="0">
                                          <p:val>
                                            <p:strVal val="#ppt_h/10"/>
                                          </p:val>
                                        </p:tav>
                                        <p:tav tm="50000">
                                          <p:val>
                                            <p:strVal val="#ppt_h+.01"/>
                                          </p:val>
                                        </p:tav>
                                        <p:tav tm="100000">
                                          <p:val>
                                            <p:strVal val="#ppt_h"/>
                                          </p:val>
                                        </p:tav>
                                      </p:tavLst>
                                    </p:anim>
                                    <p:anim calcmode="lin" valueType="num">
                                      <p:cBhvr>
                                        <p:cTn id="130" dur="500" fill="hold"/>
                                        <p:tgtEl>
                                          <p:spTgt spid="80916"/>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500" tmFilter="0,0; .5, 1; 1, 1"/>
                                        <p:tgtEl>
                                          <p:spTgt spid="80916"/>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41" presetClass="entr" presetSubtype="0" fill="hold" grpId="0" nodeType="clickEffect">
                                  <p:stCondLst>
                                    <p:cond delay="0"/>
                                  </p:stCondLst>
                                  <p:iterate type="lt">
                                    <p:tmPct val="10000"/>
                                  </p:iterate>
                                  <p:childTnLst>
                                    <p:set>
                                      <p:cBhvr>
                                        <p:cTn id="135" dur="1" fill="hold">
                                          <p:stCondLst>
                                            <p:cond delay="0"/>
                                          </p:stCondLst>
                                        </p:cTn>
                                        <p:tgtEl>
                                          <p:spTgt spid="80917"/>
                                        </p:tgtEl>
                                        <p:attrNameLst>
                                          <p:attrName>style.visibility</p:attrName>
                                        </p:attrNameLst>
                                      </p:cBhvr>
                                      <p:to>
                                        <p:strVal val="visible"/>
                                      </p:to>
                                    </p:set>
                                    <p:anim calcmode="lin" valueType="num">
                                      <p:cBhvr>
                                        <p:cTn id="136" dur="500" fill="hold"/>
                                        <p:tgtEl>
                                          <p:spTgt spid="80917"/>
                                        </p:tgtEl>
                                        <p:attrNameLst>
                                          <p:attrName>ppt_x</p:attrName>
                                        </p:attrNameLst>
                                      </p:cBhvr>
                                      <p:tavLst>
                                        <p:tav tm="0">
                                          <p:val>
                                            <p:strVal val="#ppt_x"/>
                                          </p:val>
                                        </p:tav>
                                        <p:tav tm="50000">
                                          <p:val>
                                            <p:strVal val="#ppt_x+.1"/>
                                          </p:val>
                                        </p:tav>
                                        <p:tav tm="100000">
                                          <p:val>
                                            <p:strVal val="#ppt_x"/>
                                          </p:val>
                                        </p:tav>
                                      </p:tavLst>
                                    </p:anim>
                                    <p:anim calcmode="lin" valueType="num">
                                      <p:cBhvr>
                                        <p:cTn id="137" dur="500" fill="hold"/>
                                        <p:tgtEl>
                                          <p:spTgt spid="80917"/>
                                        </p:tgtEl>
                                        <p:attrNameLst>
                                          <p:attrName>ppt_y</p:attrName>
                                        </p:attrNameLst>
                                      </p:cBhvr>
                                      <p:tavLst>
                                        <p:tav tm="0">
                                          <p:val>
                                            <p:strVal val="#ppt_y"/>
                                          </p:val>
                                        </p:tav>
                                        <p:tav tm="100000">
                                          <p:val>
                                            <p:strVal val="#ppt_y"/>
                                          </p:val>
                                        </p:tav>
                                      </p:tavLst>
                                    </p:anim>
                                    <p:anim calcmode="lin" valueType="num">
                                      <p:cBhvr>
                                        <p:cTn id="138" dur="500" fill="hold"/>
                                        <p:tgtEl>
                                          <p:spTgt spid="80917"/>
                                        </p:tgtEl>
                                        <p:attrNameLst>
                                          <p:attrName>ppt_h</p:attrName>
                                        </p:attrNameLst>
                                      </p:cBhvr>
                                      <p:tavLst>
                                        <p:tav tm="0">
                                          <p:val>
                                            <p:strVal val="#ppt_h/10"/>
                                          </p:val>
                                        </p:tav>
                                        <p:tav tm="50000">
                                          <p:val>
                                            <p:strVal val="#ppt_h+.01"/>
                                          </p:val>
                                        </p:tav>
                                        <p:tav tm="100000">
                                          <p:val>
                                            <p:strVal val="#ppt_h"/>
                                          </p:val>
                                        </p:tav>
                                      </p:tavLst>
                                    </p:anim>
                                    <p:anim calcmode="lin" valueType="num">
                                      <p:cBhvr>
                                        <p:cTn id="139" dur="500" fill="hold"/>
                                        <p:tgtEl>
                                          <p:spTgt spid="80917"/>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500" tmFilter="0,0; .5, 1; 1, 1"/>
                                        <p:tgtEl>
                                          <p:spTgt spid="80917"/>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7" presetClass="entr" presetSubtype="4" fill="hold" grpId="0" nodeType="clickEffect">
                                  <p:stCondLst>
                                    <p:cond delay="0"/>
                                  </p:stCondLst>
                                  <p:childTnLst>
                                    <p:set>
                                      <p:cBhvr>
                                        <p:cTn id="144" dur="1" fill="hold">
                                          <p:stCondLst>
                                            <p:cond delay="0"/>
                                          </p:stCondLst>
                                        </p:cTn>
                                        <p:tgtEl>
                                          <p:spTgt spid="80918"/>
                                        </p:tgtEl>
                                        <p:attrNameLst>
                                          <p:attrName>style.visibility</p:attrName>
                                        </p:attrNameLst>
                                      </p:cBhvr>
                                      <p:to>
                                        <p:strVal val="visible"/>
                                      </p:to>
                                    </p:set>
                                    <p:anim calcmode="lin" valueType="num">
                                      <p:cBhvr additive="base">
                                        <p:cTn id="145" dur="1000" fill="hold"/>
                                        <p:tgtEl>
                                          <p:spTgt spid="80918"/>
                                        </p:tgtEl>
                                        <p:attrNameLst>
                                          <p:attrName>ppt_x</p:attrName>
                                        </p:attrNameLst>
                                      </p:cBhvr>
                                      <p:tavLst>
                                        <p:tav tm="0">
                                          <p:val>
                                            <p:strVal val="#ppt_x"/>
                                          </p:val>
                                        </p:tav>
                                        <p:tav tm="100000">
                                          <p:val>
                                            <p:strVal val="#ppt_x"/>
                                          </p:val>
                                        </p:tav>
                                      </p:tavLst>
                                    </p:anim>
                                    <p:anim calcmode="lin" valueType="num">
                                      <p:cBhvr additive="base">
                                        <p:cTn id="146" dur="1000" fill="hold"/>
                                        <p:tgtEl>
                                          <p:spTgt spid="80918"/>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30" presetClass="entr" presetSubtype="0" fill="hold" grpId="0" nodeType="clickEffect">
                                  <p:stCondLst>
                                    <p:cond delay="0"/>
                                  </p:stCondLst>
                                  <p:childTnLst>
                                    <p:set>
                                      <p:cBhvr>
                                        <p:cTn id="150" dur="1" fill="hold">
                                          <p:stCondLst>
                                            <p:cond delay="0"/>
                                          </p:stCondLst>
                                        </p:cTn>
                                        <p:tgtEl>
                                          <p:spTgt spid="80898"/>
                                        </p:tgtEl>
                                        <p:attrNameLst>
                                          <p:attrName>style.visibility</p:attrName>
                                        </p:attrNameLst>
                                      </p:cBhvr>
                                      <p:to>
                                        <p:strVal val="visible"/>
                                      </p:to>
                                    </p:set>
                                    <p:animEffect transition="in" filter="fade">
                                      <p:cBhvr>
                                        <p:cTn id="151" dur="800" decel="100000"/>
                                        <p:tgtEl>
                                          <p:spTgt spid="80898"/>
                                        </p:tgtEl>
                                      </p:cBhvr>
                                    </p:animEffect>
                                    <p:anim calcmode="lin" valueType="num">
                                      <p:cBhvr>
                                        <p:cTn id="152" dur="800" decel="100000" fill="hold"/>
                                        <p:tgtEl>
                                          <p:spTgt spid="80898"/>
                                        </p:tgtEl>
                                        <p:attrNameLst>
                                          <p:attrName>style.rotation</p:attrName>
                                        </p:attrNameLst>
                                      </p:cBhvr>
                                      <p:tavLst>
                                        <p:tav tm="0">
                                          <p:val>
                                            <p:fltVal val="-90"/>
                                          </p:val>
                                        </p:tav>
                                        <p:tav tm="100000">
                                          <p:val>
                                            <p:fltVal val="0"/>
                                          </p:val>
                                        </p:tav>
                                      </p:tavLst>
                                    </p:anim>
                                    <p:anim calcmode="lin" valueType="num">
                                      <p:cBhvr>
                                        <p:cTn id="153" dur="800" decel="100000" fill="hold"/>
                                        <p:tgtEl>
                                          <p:spTgt spid="80898"/>
                                        </p:tgtEl>
                                        <p:attrNameLst>
                                          <p:attrName>ppt_x</p:attrName>
                                        </p:attrNameLst>
                                      </p:cBhvr>
                                      <p:tavLst>
                                        <p:tav tm="0">
                                          <p:val>
                                            <p:strVal val="#ppt_x+0.4"/>
                                          </p:val>
                                        </p:tav>
                                        <p:tav tm="100000">
                                          <p:val>
                                            <p:strVal val="#ppt_x-0.05"/>
                                          </p:val>
                                        </p:tav>
                                      </p:tavLst>
                                    </p:anim>
                                    <p:anim calcmode="lin" valueType="num">
                                      <p:cBhvr>
                                        <p:cTn id="154" dur="800" decel="100000" fill="hold"/>
                                        <p:tgtEl>
                                          <p:spTgt spid="80898"/>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80898"/>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8089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P spid="80899" grpId="0"/>
      <p:bldP spid="80900" grpId="0"/>
      <p:bldP spid="80901" grpId="0"/>
      <p:bldP spid="80902" grpId="0"/>
      <p:bldP spid="80903" grpId="0"/>
      <p:bldP spid="80904" grpId="0"/>
      <p:bldP spid="80912" grpId="0"/>
      <p:bldP spid="80913" grpId="0"/>
      <p:bldP spid="80914" grpId="0"/>
      <p:bldP spid="80915" grpId="0"/>
      <p:bldP spid="80916" grpId="0"/>
      <p:bldP spid="80917" grpId="0"/>
      <p:bldP spid="80918" grpId="0" animBg="1"/>
      <p:bldP spid="80919" grpId="0"/>
      <p:bldP spid="80920" grpId="0"/>
      <p:bldP spid="80921" grpId="0"/>
      <p:bldP spid="809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228600" y="685800"/>
            <a:ext cx="5410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000000"/>
                </a:solidFill>
                <a:latin typeface="Arial Narrow" pitchFamily="34" charset="0"/>
                <a:cs typeface="Arial" charset="0"/>
              </a:rPr>
              <a:t>1. celebration (n) / celebrate (v):</a:t>
            </a:r>
          </a:p>
        </p:txBody>
      </p:sp>
      <p:sp>
        <p:nvSpPr>
          <p:cNvPr id="83971" name="Rectangle 3"/>
          <p:cNvSpPr>
            <a:spLocks noChangeArrowheads="1"/>
          </p:cNvSpPr>
          <p:nvPr/>
        </p:nvSpPr>
        <p:spPr bwMode="auto">
          <a:xfrm>
            <a:off x="6096000" y="609600"/>
            <a:ext cx="137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FF0000"/>
                </a:solidFill>
                <a:latin typeface="Arial Narrow" pitchFamily="34" charset="0"/>
                <a:cs typeface="Arial" charset="0"/>
              </a:rPr>
              <a:t>lễ kỉ niệm </a:t>
            </a:r>
          </a:p>
        </p:txBody>
      </p:sp>
      <p:sp>
        <p:nvSpPr>
          <p:cNvPr id="83972" name="Text Box 4"/>
          <p:cNvSpPr txBox="1">
            <a:spLocks noChangeArrowheads="1"/>
          </p:cNvSpPr>
          <p:nvPr/>
        </p:nvSpPr>
        <p:spPr bwMode="auto">
          <a:xfrm>
            <a:off x="6096000" y="3763963"/>
            <a:ext cx="297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solidFill>
                  <a:srgbClr val="FF0000"/>
                </a:solidFill>
                <a:latin typeface="Arial Narrow" pitchFamily="34" charset="0"/>
                <a:cs typeface="Arial" charset="0"/>
              </a:rPr>
              <a:t>sống xa nhau</a:t>
            </a:r>
          </a:p>
        </p:txBody>
      </p:sp>
      <p:sp>
        <p:nvSpPr>
          <p:cNvPr id="83974" name="Rectangle 6"/>
          <p:cNvSpPr>
            <a:spLocks noChangeArrowheads="1"/>
          </p:cNvSpPr>
          <p:nvPr/>
        </p:nvSpPr>
        <p:spPr bwMode="auto">
          <a:xfrm>
            <a:off x="228600" y="1171575"/>
            <a:ext cx="297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000000"/>
                </a:solidFill>
                <a:latin typeface="Arial Narrow" pitchFamily="34" charset="0"/>
                <a:cs typeface="Arial" charset="0"/>
              </a:rPr>
              <a:t>2. decorate (v)/ decoration (n):</a:t>
            </a:r>
          </a:p>
        </p:txBody>
      </p:sp>
      <p:sp>
        <p:nvSpPr>
          <p:cNvPr id="83975" name="Rectangle 7"/>
          <p:cNvSpPr>
            <a:spLocks noChangeArrowheads="1"/>
          </p:cNvSpPr>
          <p:nvPr/>
        </p:nvSpPr>
        <p:spPr bwMode="auto">
          <a:xfrm>
            <a:off x="6096000" y="10668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FF0000"/>
                </a:solidFill>
                <a:latin typeface="Arial Narrow" pitchFamily="34" charset="0"/>
                <a:cs typeface="Arial" charset="0"/>
              </a:rPr>
              <a:t>trang trí</a:t>
            </a:r>
          </a:p>
        </p:txBody>
      </p:sp>
      <p:sp>
        <p:nvSpPr>
          <p:cNvPr id="83976" name="Rectangle 8"/>
          <p:cNvSpPr>
            <a:spLocks noChangeArrowheads="1"/>
          </p:cNvSpPr>
          <p:nvPr/>
        </p:nvSpPr>
        <p:spPr bwMode="auto">
          <a:xfrm>
            <a:off x="228600" y="1552575"/>
            <a:ext cx="2743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000000"/>
                </a:solidFill>
                <a:latin typeface="Arial Narrow" pitchFamily="34" charset="0"/>
                <a:cs typeface="Arial" charset="0"/>
              </a:rPr>
              <a:t>3. occur (v) = happen:</a:t>
            </a:r>
          </a:p>
        </p:txBody>
      </p:sp>
      <p:sp>
        <p:nvSpPr>
          <p:cNvPr id="83977" name="Rectangle 9"/>
          <p:cNvSpPr>
            <a:spLocks noChangeArrowheads="1"/>
          </p:cNvSpPr>
          <p:nvPr/>
        </p:nvSpPr>
        <p:spPr bwMode="auto">
          <a:xfrm>
            <a:off x="6096000" y="1676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FF0000"/>
                </a:solidFill>
                <a:latin typeface="Arial Narrow" pitchFamily="34" charset="0"/>
                <a:cs typeface="Arial" charset="0"/>
              </a:rPr>
              <a:t>xảy ra  </a:t>
            </a:r>
          </a:p>
        </p:txBody>
      </p:sp>
      <p:sp>
        <p:nvSpPr>
          <p:cNvPr id="83978" name="Rectangle 10"/>
          <p:cNvSpPr>
            <a:spLocks noChangeArrowheads="1"/>
          </p:cNvSpPr>
          <p:nvPr/>
        </p:nvSpPr>
        <p:spPr bwMode="auto">
          <a:xfrm>
            <a:off x="228600" y="2085975"/>
            <a:ext cx="297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000000"/>
                </a:solidFill>
                <a:latin typeface="Arial Narrow" pitchFamily="34" charset="0"/>
                <a:cs typeface="Arial" charset="0"/>
              </a:rPr>
              <a:t>4. slavery (n) :</a:t>
            </a:r>
          </a:p>
        </p:txBody>
      </p:sp>
      <p:sp>
        <p:nvSpPr>
          <p:cNvPr id="83979" name="Rectangle 11"/>
          <p:cNvSpPr>
            <a:spLocks noChangeArrowheads="1"/>
          </p:cNvSpPr>
          <p:nvPr/>
        </p:nvSpPr>
        <p:spPr bwMode="auto">
          <a:xfrm>
            <a:off x="6096000" y="2057400"/>
            <a:ext cx="114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FF0000"/>
                </a:solidFill>
                <a:latin typeface="Arial Narrow" pitchFamily="34" charset="0"/>
                <a:cs typeface="Arial" charset="0"/>
              </a:rPr>
              <a:t>sự nô lệ</a:t>
            </a:r>
          </a:p>
        </p:txBody>
      </p:sp>
      <p:sp>
        <p:nvSpPr>
          <p:cNvPr id="83980" name="Rectangle 12"/>
          <p:cNvSpPr>
            <a:spLocks noChangeArrowheads="1"/>
          </p:cNvSpPr>
          <p:nvPr/>
        </p:nvSpPr>
        <p:spPr bwMode="auto">
          <a:xfrm>
            <a:off x="228600" y="2619375"/>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000000"/>
                </a:solidFill>
                <a:latin typeface="Arial Narrow" pitchFamily="34" charset="0"/>
                <a:cs typeface="Arial" charset="0"/>
              </a:rPr>
              <a:t>5. sticky rice cake :</a:t>
            </a:r>
          </a:p>
        </p:txBody>
      </p:sp>
      <p:sp>
        <p:nvSpPr>
          <p:cNvPr id="83981" name="Rectangle 13"/>
          <p:cNvSpPr>
            <a:spLocks noChangeArrowheads="1"/>
          </p:cNvSpPr>
          <p:nvPr/>
        </p:nvSpPr>
        <p:spPr bwMode="auto">
          <a:xfrm>
            <a:off x="6096000" y="2590800"/>
            <a:ext cx="281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FF0000"/>
                </a:solidFill>
                <a:latin typeface="Arial Narrow" pitchFamily="34" charset="0"/>
                <a:cs typeface="Arial" charset="0"/>
              </a:rPr>
              <a:t>bánh chưng</a:t>
            </a:r>
          </a:p>
        </p:txBody>
      </p:sp>
      <p:sp>
        <p:nvSpPr>
          <p:cNvPr id="83982" name="Rectangle 14"/>
          <p:cNvSpPr>
            <a:spLocks noChangeArrowheads="1"/>
          </p:cNvSpPr>
          <p:nvPr/>
        </p:nvSpPr>
        <p:spPr bwMode="auto">
          <a:xfrm>
            <a:off x="228600" y="3124200"/>
            <a:ext cx="243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dirty="0">
                <a:solidFill>
                  <a:srgbClr val="000000"/>
                </a:solidFill>
                <a:latin typeface="Arial Narrow" pitchFamily="34" charset="0"/>
                <a:cs typeface="Arial" charset="0"/>
              </a:rPr>
              <a:t>6. parade (n) :</a:t>
            </a:r>
          </a:p>
        </p:txBody>
      </p:sp>
      <p:sp>
        <p:nvSpPr>
          <p:cNvPr id="83983" name="Rectangle 15"/>
          <p:cNvSpPr>
            <a:spLocks noChangeArrowheads="1"/>
          </p:cNvSpPr>
          <p:nvPr/>
        </p:nvSpPr>
        <p:spPr bwMode="auto">
          <a:xfrm>
            <a:off x="6096000" y="3230563"/>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FF0000"/>
                </a:solidFill>
                <a:latin typeface="Arial Narrow" pitchFamily="34" charset="0"/>
                <a:cs typeface="Arial" charset="0"/>
              </a:rPr>
              <a:t>cuộc diễu hành </a:t>
            </a:r>
          </a:p>
        </p:txBody>
      </p:sp>
      <p:sp>
        <p:nvSpPr>
          <p:cNvPr id="83984" name="Text Box 16"/>
          <p:cNvSpPr txBox="1">
            <a:spLocks noChangeArrowheads="1"/>
          </p:cNvSpPr>
          <p:nvPr/>
        </p:nvSpPr>
        <p:spPr bwMode="auto">
          <a:xfrm>
            <a:off x="228600" y="3733800"/>
            <a:ext cx="426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1800" dirty="0">
                <a:solidFill>
                  <a:srgbClr val="000000"/>
                </a:solidFill>
                <a:latin typeface="Arial Narrow" pitchFamily="34" charset="0"/>
                <a:cs typeface="Arial" charset="0"/>
              </a:rPr>
              <a:t>7. live apart (v):</a:t>
            </a:r>
          </a:p>
        </p:txBody>
      </p:sp>
      <p:pic>
        <p:nvPicPr>
          <p:cNvPr id="83985" name="Picture 17" descr="thu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075" y="2427288"/>
            <a:ext cx="4800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7" name="Picture 19" descr="slavery-18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588" y="2314575"/>
            <a:ext cx="4800600" cy="3733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3988" name="Picture 20" descr="803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332603"/>
            <a:ext cx="50292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90" name="Rectangle 22"/>
          <p:cNvSpPr>
            <a:spLocks noChangeArrowheads="1"/>
          </p:cNvSpPr>
          <p:nvPr/>
        </p:nvSpPr>
        <p:spPr bwMode="auto">
          <a:xfrm>
            <a:off x="2209800" y="0"/>
            <a:ext cx="297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a:solidFill>
                  <a:srgbClr val="660066"/>
                </a:solidFill>
                <a:cs typeface="Arial" charset="0"/>
              </a:rPr>
              <a:t>   I. </a:t>
            </a:r>
            <a:r>
              <a:rPr lang="en-US" sz="4000" u="sng">
                <a:solidFill>
                  <a:srgbClr val="660066"/>
                </a:solidFill>
                <a:cs typeface="Arial" charset="0"/>
              </a:rPr>
              <a:t>New words</a:t>
            </a:r>
            <a:r>
              <a:rPr lang="en-US" sz="4000">
                <a:solidFill>
                  <a:srgbClr val="660066"/>
                </a:solidFill>
                <a:cs typeface="Arial" charset="0"/>
              </a:rPr>
              <a:t>:</a:t>
            </a:r>
          </a:p>
        </p:txBody>
      </p:sp>
      <p:sp>
        <p:nvSpPr>
          <p:cNvPr id="69639" name="Text Box 7"/>
          <p:cNvSpPr txBox="1">
            <a:spLocks noChangeArrowheads="1"/>
          </p:cNvSpPr>
          <p:nvPr/>
        </p:nvSpPr>
        <p:spPr bwMode="auto">
          <a:xfrm>
            <a:off x="228600" y="4648200"/>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1800" dirty="0">
                <a:solidFill>
                  <a:srgbClr val="000000"/>
                </a:solidFill>
                <a:latin typeface="Arial Narrow" pitchFamily="34" charset="0"/>
                <a:cs typeface="Arial" charset="0"/>
              </a:rPr>
              <a:t>9. joyful (a):</a:t>
            </a:r>
          </a:p>
        </p:txBody>
      </p:sp>
      <p:sp>
        <p:nvSpPr>
          <p:cNvPr id="83992" name="Rectangle 5"/>
          <p:cNvSpPr>
            <a:spLocks noChangeArrowheads="1"/>
          </p:cNvSpPr>
          <p:nvPr/>
        </p:nvSpPr>
        <p:spPr bwMode="auto">
          <a:xfrm>
            <a:off x="228600" y="4191000"/>
            <a:ext cx="396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solidFill>
                  <a:srgbClr val="000000"/>
                </a:solidFill>
                <a:latin typeface="Arial Narrow" pitchFamily="34" charset="0"/>
              </a:rPr>
              <a:t>8. freedom (n):</a:t>
            </a:r>
          </a:p>
        </p:txBody>
      </p:sp>
      <p:sp>
        <p:nvSpPr>
          <p:cNvPr id="83993" name="Rectangle 8"/>
          <p:cNvSpPr>
            <a:spLocks noChangeArrowheads="1"/>
          </p:cNvSpPr>
          <p:nvPr/>
        </p:nvSpPr>
        <p:spPr bwMode="auto">
          <a:xfrm>
            <a:off x="228600" y="5105400"/>
            <a:ext cx="373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solidFill>
                  <a:srgbClr val="000000"/>
                </a:solidFill>
                <a:latin typeface="Arial Narrow" pitchFamily="34" charset="0"/>
              </a:rPr>
              <a:t>10. ancient (adj):</a:t>
            </a:r>
            <a:r>
              <a:rPr lang="en-US">
                <a:solidFill>
                  <a:srgbClr val="0000FF"/>
                </a:solidFill>
                <a:latin typeface="Arial Narrow" pitchFamily="34" charset="0"/>
              </a:rPr>
              <a:t> </a:t>
            </a:r>
            <a:endParaRPr lang="vi-VN">
              <a:solidFill>
                <a:srgbClr val="0000FF"/>
              </a:solidFill>
              <a:latin typeface="Arial Narrow" pitchFamily="34" charset="0"/>
            </a:endParaRPr>
          </a:p>
        </p:txBody>
      </p:sp>
      <p:sp>
        <p:nvSpPr>
          <p:cNvPr id="83994" name="Text Box 26"/>
          <p:cNvSpPr txBox="1">
            <a:spLocks noChangeArrowheads="1"/>
          </p:cNvSpPr>
          <p:nvPr/>
        </p:nvSpPr>
        <p:spPr bwMode="auto">
          <a:xfrm>
            <a:off x="6096000" y="4221163"/>
            <a:ext cx="297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solidFill>
                  <a:srgbClr val="FF0000"/>
                </a:solidFill>
                <a:latin typeface="Arial Narrow" pitchFamily="34" charset="0"/>
                <a:cs typeface="Arial" charset="0"/>
              </a:rPr>
              <a:t>sự tự do</a:t>
            </a:r>
          </a:p>
        </p:txBody>
      </p:sp>
      <p:sp>
        <p:nvSpPr>
          <p:cNvPr id="83995" name="Text Box 27"/>
          <p:cNvSpPr txBox="1">
            <a:spLocks noChangeArrowheads="1"/>
          </p:cNvSpPr>
          <p:nvPr/>
        </p:nvSpPr>
        <p:spPr bwMode="auto">
          <a:xfrm>
            <a:off x="6096000" y="464820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solidFill>
                  <a:srgbClr val="FF0000"/>
                </a:solidFill>
                <a:latin typeface="Arial Narrow" pitchFamily="34" charset="0"/>
                <a:cs typeface="Arial" charset="0"/>
              </a:rPr>
              <a:t>vui mừng</a:t>
            </a:r>
          </a:p>
        </p:txBody>
      </p:sp>
      <p:sp>
        <p:nvSpPr>
          <p:cNvPr id="83996" name="Text Box 28"/>
          <p:cNvSpPr txBox="1">
            <a:spLocks noChangeArrowheads="1"/>
          </p:cNvSpPr>
          <p:nvPr/>
        </p:nvSpPr>
        <p:spPr bwMode="auto">
          <a:xfrm>
            <a:off x="6096000" y="5059363"/>
            <a:ext cx="297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solidFill>
                  <a:srgbClr val="FF0000"/>
                </a:solidFill>
                <a:latin typeface="Arial Narrow" pitchFamily="34" charset="0"/>
                <a:cs typeface="Arial" charset="0"/>
              </a:rPr>
              <a:t>cổ xưa</a:t>
            </a:r>
          </a:p>
        </p:txBody>
      </p:sp>
      <p:pic>
        <p:nvPicPr>
          <p:cNvPr id="5146" name="Audio 1">
            <a:hlinkClick r:id="" action="ppaction://media"/>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09321852"/>
      </p:ext>
    </p:extLst>
  </p:cSld>
  <p:clrMapOvr>
    <a:masterClrMapping/>
  </p:clrMapOvr>
  <mc:AlternateContent xmlns:mc="http://schemas.openxmlformats.org/markup-compatibility/2006" xmlns:p14="http://schemas.microsoft.com/office/powerpoint/2010/main">
    <mc:Choice Requires="p14">
      <p:transition spd="slow" p14:dur="2000" advTm="158332"/>
    </mc:Choice>
    <mc:Fallback xmlns="">
      <p:transition spd="slow" advTm="158332"/>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3990"/>
                                        </p:tgtEl>
                                        <p:attrNameLst>
                                          <p:attrName>style.visibility</p:attrName>
                                        </p:attrNameLst>
                                      </p:cBhvr>
                                      <p:to>
                                        <p:strVal val="visible"/>
                                      </p:to>
                                    </p:set>
                                    <p:animEffect transition="in" filter="checkerboard(across)">
                                      <p:cBhvr>
                                        <p:cTn id="7" dur="500"/>
                                        <p:tgtEl>
                                          <p:spTgt spid="83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3970"/>
                                        </p:tgtEl>
                                        <p:attrNameLst>
                                          <p:attrName>style.visibility</p:attrName>
                                        </p:attrNameLst>
                                      </p:cBhvr>
                                      <p:to>
                                        <p:strVal val="visible"/>
                                      </p:to>
                                    </p:set>
                                    <p:animEffect transition="in" filter="checkerboard(across)">
                                      <p:cBhvr>
                                        <p:cTn id="12" dur="500"/>
                                        <p:tgtEl>
                                          <p:spTgt spid="839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3971"/>
                                        </p:tgtEl>
                                        <p:attrNameLst>
                                          <p:attrName>style.visibility</p:attrName>
                                        </p:attrNameLst>
                                      </p:cBhvr>
                                      <p:to>
                                        <p:strVal val="visible"/>
                                      </p:to>
                                    </p:set>
                                    <p:animEffect transition="in" filter="checkerboard(across)">
                                      <p:cBhvr>
                                        <p:cTn id="17" dur="500"/>
                                        <p:tgtEl>
                                          <p:spTgt spid="839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3974"/>
                                        </p:tgtEl>
                                        <p:attrNameLst>
                                          <p:attrName>style.visibility</p:attrName>
                                        </p:attrNameLst>
                                      </p:cBhvr>
                                      <p:to>
                                        <p:strVal val="visible"/>
                                      </p:to>
                                    </p:set>
                                    <p:animEffect transition="in" filter="checkerboard(across)">
                                      <p:cBhvr>
                                        <p:cTn id="22" dur="500"/>
                                        <p:tgtEl>
                                          <p:spTgt spid="839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3975"/>
                                        </p:tgtEl>
                                        <p:attrNameLst>
                                          <p:attrName>style.visibility</p:attrName>
                                        </p:attrNameLst>
                                      </p:cBhvr>
                                      <p:to>
                                        <p:strVal val="visible"/>
                                      </p:to>
                                    </p:set>
                                    <p:animEffect transition="in" filter="checkerboard(across)">
                                      <p:cBhvr>
                                        <p:cTn id="27" dur="500"/>
                                        <p:tgtEl>
                                          <p:spTgt spid="839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3976"/>
                                        </p:tgtEl>
                                        <p:attrNameLst>
                                          <p:attrName>style.visibility</p:attrName>
                                        </p:attrNameLst>
                                      </p:cBhvr>
                                      <p:to>
                                        <p:strVal val="visible"/>
                                      </p:to>
                                    </p:set>
                                    <p:animEffect transition="in" filter="checkerboard(across)">
                                      <p:cBhvr>
                                        <p:cTn id="32" dur="500"/>
                                        <p:tgtEl>
                                          <p:spTgt spid="839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3977"/>
                                        </p:tgtEl>
                                        <p:attrNameLst>
                                          <p:attrName>style.visibility</p:attrName>
                                        </p:attrNameLst>
                                      </p:cBhvr>
                                      <p:to>
                                        <p:strVal val="visible"/>
                                      </p:to>
                                    </p:set>
                                    <p:animEffect transition="in" filter="checkerboard(across)">
                                      <p:cBhvr>
                                        <p:cTn id="37" dur="500"/>
                                        <p:tgtEl>
                                          <p:spTgt spid="8397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83987"/>
                                        </p:tgtEl>
                                        <p:attrNameLst>
                                          <p:attrName>style.visibility</p:attrName>
                                        </p:attrNameLst>
                                      </p:cBhvr>
                                      <p:to>
                                        <p:strVal val="visible"/>
                                      </p:to>
                                    </p:set>
                                    <p:anim calcmode="lin" valueType="num">
                                      <p:cBhvr additive="base">
                                        <p:cTn id="42" dur="500" fill="hold"/>
                                        <p:tgtEl>
                                          <p:spTgt spid="83987"/>
                                        </p:tgtEl>
                                        <p:attrNameLst>
                                          <p:attrName>ppt_x</p:attrName>
                                        </p:attrNameLst>
                                      </p:cBhvr>
                                      <p:tavLst>
                                        <p:tav tm="0">
                                          <p:val>
                                            <p:strVal val="#ppt_x"/>
                                          </p:val>
                                        </p:tav>
                                        <p:tav tm="100000">
                                          <p:val>
                                            <p:strVal val="#ppt_x"/>
                                          </p:val>
                                        </p:tav>
                                      </p:tavLst>
                                    </p:anim>
                                    <p:anim calcmode="lin" valueType="num">
                                      <p:cBhvr additive="base">
                                        <p:cTn id="43" dur="500" fill="hold"/>
                                        <p:tgtEl>
                                          <p:spTgt spid="8398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83978"/>
                                        </p:tgtEl>
                                        <p:attrNameLst>
                                          <p:attrName>style.visibility</p:attrName>
                                        </p:attrNameLst>
                                      </p:cBhvr>
                                      <p:to>
                                        <p:strVal val="visible"/>
                                      </p:to>
                                    </p:set>
                                    <p:animEffect transition="in" filter="wedge">
                                      <p:cBhvr>
                                        <p:cTn id="48" dur="2000"/>
                                        <p:tgtEl>
                                          <p:spTgt spid="8397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83979"/>
                                        </p:tgtEl>
                                        <p:attrNameLst>
                                          <p:attrName>style.visibility</p:attrName>
                                        </p:attrNameLst>
                                      </p:cBhvr>
                                      <p:to>
                                        <p:strVal val="visible"/>
                                      </p:to>
                                    </p:set>
                                    <p:animEffect transition="in" filter="checkerboard(across)">
                                      <p:cBhvr>
                                        <p:cTn id="53" dur="500"/>
                                        <p:tgtEl>
                                          <p:spTgt spid="83979"/>
                                        </p:tgtEl>
                                      </p:cBhvr>
                                    </p:animEffect>
                                  </p:childTnLst>
                                </p:cTn>
                              </p:par>
                              <p:par>
                                <p:cTn id="54" presetID="5" presetClass="exit" presetSubtype="10" fill="hold" nodeType="withEffect">
                                  <p:stCondLst>
                                    <p:cond delay="0"/>
                                  </p:stCondLst>
                                  <p:childTnLst>
                                    <p:animEffect transition="out" filter="checkerboard(across)">
                                      <p:cBhvr>
                                        <p:cTn id="55" dur="500"/>
                                        <p:tgtEl>
                                          <p:spTgt spid="83987"/>
                                        </p:tgtEl>
                                      </p:cBhvr>
                                    </p:animEffect>
                                    <p:set>
                                      <p:cBhvr>
                                        <p:cTn id="56" dur="1" fill="hold">
                                          <p:stCondLst>
                                            <p:cond delay="499"/>
                                          </p:stCondLst>
                                        </p:cTn>
                                        <p:tgtEl>
                                          <p:spTgt spid="83987"/>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83985"/>
                                        </p:tgtEl>
                                        <p:attrNameLst>
                                          <p:attrName>style.visibility</p:attrName>
                                        </p:attrNameLst>
                                      </p:cBhvr>
                                      <p:to>
                                        <p:strVal val="visible"/>
                                      </p:to>
                                    </p:set>
                                    <p:animEffect transition="in" filter="checkerboard(across)">
                                      <p:cBhvr>
                                        <p:cTn id="61" dur="500"/>
                                        <p:tgtEl>
                                          <p:spTgt spid="8398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3980"/>
                                        </p:tgtEl>
                                        <p:attrNameLst>
                                          <p:attrName>style.visibility</p:attrName>
                                        </p:attrNameLst>
                                      </p:cBhvr>
                                      <p:to>
                                        <p:strVal val="visible"/>
                                      </p:to>
                                    </p:set>
                                    <p:anim calcmode="lin" valueType="num">
                                      <p:cBhvr additive="base">
                                        <p:cTn id="66" dur="500" fill="hold"/>
                                        <p:tgtEl>
                                          <p:spTgt spid="83980"/>
                                        </p:tgtEl>
                                        <p:attrNameLst>
                                          <p:attrName>ppt_x</p:attrName>
                                        </p:attrNameLst>
                                      </p:cBhvr>
                                      <p:tavLst>
                                        <p:tav tm="0">
                                          <p:val>
                                            <p:strVal val="#ppt_x"/>
                                          </p:val>
                                        </p:tav>
                                        <p:tav tm="100000">
                                          <p:val>
                                            <p:strVal val="#ppt_x"/>
                                          </p:val>
                                        </p:tav>
                                      </p:tavLst>
                                    </p:anim>
                                    <p:anim calcmode="lin" valueType="num">
                                      <p:cBhvr additive="base">
                                        <p:cTn id="67" dur="500" fill="hold"/>
                                        <p:tgtEl>
                                          <p:spTgt spid="83980"/>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83981"/>
                                        </p:tgtEl>
                                        <p:attrNameLst>
                                          <p:attrName>style.visibility</p:attrName>
                                        </p:attrNameLst>
                                      </p:cBhvr>
                                      <p:to>
                                        <p:strVal val="visible"/>
                                      </p:to>
                                    </p:set>
                                    <p:animEffect transition="in" filter="box(in)">
                                      <p:cBhvr>
                                        <p:cTn id="72" dur="500"/>
                                        <p:tgtEl>
                                          <p:spTgt spid="83981"/>
                                        </p:tgtEl>
                                      </p:cBhvr>
                                    </p:animEffect>
                                  </p:childTnLst>
                                </p:cTn>
                              </p:par>
                              <p:par>
                                <p:cTn id="73" presetID="5" presetClass="exit" presetSubtype="10" fill="hold" nodeType="withEffect">
                                  <p:stCondLst>
                                    <p:cond delay="0"/>
                                  </p:stCondLst>
                                  <p:childTnLst>
                                    <p:animEffect transition="out" filter="checkerboard(across)">
                                      <p:cBhvr>
                                        <p:cTn id="74" dur="500"/>
                                        <p:tgtEl>
                                          <p:spTgt spid="83985"/>
                                        </p:tgtEl>
                                      </p:cBhvr>
                                    </p:animEffect>
                                    <p:set>
                                      <p:cBhvr>
                                        <p:cTn id="75" dur="1" fill="hold">
                                          <p:stCondLst>
                                            <p:cond delay="499"/>
                                          </p:stCondLst>
                                        </p:cTn>
                                        <p:tgtEl>
                                          <p:spTgt spid="83985"/>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 presetClass="entr" presetSubtype="10" fill="hold" nodeType="clickEffect">
                                  <p:stCondLst>
                                    <p:cond delay="0"/>
                                  </p:stCondLst>
                                  <p:childTnLst>
                                    <p:set>
                                      <p:cBhvr>
                                        <p:cTn id="79" dur="1" fill="hold">
                                          <p:stCondLst>
                                            <p:cond delay="0"/>
                                          </p:stCondLst>
                                        </p:cTn>
                                        <p:tgtEl>
                                          <p:spTgt spid="83988"/>
                                        </p:tgtEl>
                                        <p:attrNameLst>
                                          <p:attrName>style.visibility</p:attrName>
                                        </p:attrNameLst>
                                      </p:cBhvr>
                                      <p:to>
                                        <p:strVal val="visible"/>
                                      </p:to>
                                    </p:set>
                                    <p:animEffect transition="in" filter="checkerboard(across)">
                                      <p:cBhvr>
                                        <p:cTn id="80" dur="500"/>
                                        <p:tgtEl>
                                          <p:spTgt spid="8398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83982"/>
                                        </p:tgtEl>
                                        <p:attrNameLst>
                                          <p:attrName>style.visibility</p:attrName>
                                        </p:attrNameLst>
                                      </p:cBhvr>
                                      <p:to>
                                        <p:strVal val="visible"/>
                                      </p:to>
                                    </p:set>
                                    <p:animEffect transition="in" filter="checkerboard(across)">
                                      <p:cBhvr>
                                        <p:cTn id="85" dur="500"/>
                                        <p:tgtEl>
                                          <p:spTgt spid="8398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83983"/>
                                        </p:tgtEl>
                                        <p:attrNameLst>
                                          <p:attrName>style.visibility</p:attrName>
                                        </p:attrNameLst>
                                      </p:cBhvr>
                                      <p:to>
                                        <p:strVal val="visible"/>
                                      </p:to>
                                    </p:set>
                                    <p:anim calcmode="lin" valueType="num">
                                      <p:cBhvr additive="base">
                                        <p:cTn id="90" dur="500" fill="hold"/>
                                        <p:tgtEl>
                                          <p:spTgt spid="83983"/>
                                        </p:tgtEl>
                                        <p:attrNameLst>
                                          <p:attrName>ppt_x</p:attrName>
                                        </p:attrNameLst>
                                      </p:cBhvr>
                                      <p:tavLst>
                                        <p:tav tm="0">
                                          <p:val>
                                            <p:strVal val="#ppt_x"/>
                                          </p:val>
                                        </p:tav>
                                        <p:tav tm="100000">
                                          <p:val>
                                            <p:strVal val="#ppt_x"/>
                                          </p:val>
                                        </p:tav>
                                      </p:tavLst>
                                    </p:anim>
                                    <p:anim calcmode="lin" valueType="num">
                                      <p:cBhvr additive="base">
                                        <p:cTn id="91" dur="500" fill="hold"/>
                                        <p:tgtEl>
                                          <p:spTgt spid="83983"/>
                                        </p:tgtEl>
                                        <p:attrNameLst>
                                          <p:attrName>ppt_y</p:attrName>
                                        </p:attrNameLst>
                                      </p:cBhvr>
                                      <p:tavLst>
                                        <p:tav tm="0">
                                          <p:val>
                                            <p:strVal val="1+#ppt_h/2"/>
                                          </p:val>
                                        </p:tav>
                                        <p:tav tm="100000">
                                          <p:val>
                                            <p:strVal val="#ppt_y"/>
                                          </p:val>
                                        </p:tav>
                                      </p:tavLst>
                                    </p:anim>
                                  </p:childTnLst>
                                </p:cTn>
                              </p:par>
                              <p:par>
                                <p:cTn id="92" presetID="2" presetClass="exit" presetSubtype="4" fill="hold" nodeType="withEffect">
                                  <p:stCondLst>
                                    <p:cond delay="0"/>
                                  </p:stCondLst>
                                  <p:childTnLst>
                                    <p:anim calcmode="lin" valueType="num">
                                      <p:cBhvr additive="base">
                                        <p:cTn id="93" dur="500"/>
                                        <p:tgtEl>
                                          <p:spTgt spid="83988"/>
                                        </p:tgtEl>
                                        <p:attrNameLst>
                                          <p:attrName>ppt_x</p:attrName>
                                        </p:attrNameLst>
                                      </p:cBhvr>
                                      <p:tavLst>
                                        <p:tav tm="0">
                                          <p:val>
                                            <p:strVal val="ppt_x"/>
                                          </p:val>
                                        </p:tav>
                                        <p:tav tm="100000">
                                          <p:val>
                                            <p:strVal val="ppt_x"/>
                                          </p:val>
                                        </p:tav>
                                      </p:tavLst>
                                    </p:anim>
                                    <p:anim calcmode="lin" valueType="num">
                                      <p:cBhvr additive="base">
                                        <p:cTn id="94" dur="500"/>
                                        <p:tgtEl>
                                          <p:spTgt spid="83988"/>
                                        </p:tgtEl>
                                        <p:attrNameLst>
                                          <p:attrName>ppt_y</p:attrName>
                                        </p:attrNameLst>
                                      </p:cBhvr>
                                      <p:tavLst>
                                        <p:tav tm="0">
                                          <p:val>
                                            <p:strVal val="ppt_y"/>
                                          </p:val>
                                        </p:tav>
                                        <p:tav tm="100000">
                                          <p:val>
                                            <p:strVal val="1+ppt_h/2"/>
                                          </p:val>
                                        </p:tav>
                                      </p:tavLst>
                                    </p:anim>
                                    <p:set>
                                      <p:cBhvr>
                                        <p:cTn id="95" dur="1" fill="hold">
                                          <p:stCondLst>
                                            <p:cond delay="499"/>
                                          </p:stCondLst>
                                        </p:cTn>
                                        <p:tgtEl>
                                          <p:spTgt spid="83988"/>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83984"/>
                                        </p:tgtEl>
                                        <p:attrNameLst>
                                          <p:attrName>style.visibility</p:attrName>
                                        </p:attrNameLst>
                                      </p:cBhvr>
                                      <p:to>
                                        <p:strVal val="visible"/>
                                      </p:to>
                                    </p:set>
                                    <p:anim calcmode="lin" valueType="num">
                                      <p:cBhvr additive="base">
                                        <p:cTn id="100" dur="500" fill="hold"/>
                                        <p:tgtEl>
                                          <p:spTgt spid="83984"/>
                                        </p:tgtEl>
                                        <p:attrNameLst>
                                          <p:attrName>ppt_x</p:attrName>
                                        </p:attrNameLst>
                                      </p:cBhvr>
                                      <p:tavLst>
                                        <p:tav tm="0">
                                          <p:val>
                                            <p:strVal val="#ppt_x"/>
                                          </p:val>
                                        </p:tav>
                                        <p:tav tm="100000">
                                          <p:val>
                                            <p:strVal val="#ppt_x"/>
                                          </p:val>
                                        </p:tav>
                                      </p:tavLst>
                                    </p:anim>
                                    <p:anim calcmode="lin" valueType="num">
                                      <p:cBhvr additive="base">
                                        <p:cTn id="101" dur="500" fill="hold"/>
                                        <p:tgtEl>
                                          <p:spTgt spid="83984"/>
                                        </p:tgtEl>
                                        <p:attrNameLst>
                                          <p:attrName>ppt_y</p:attrName>
                                        </p:attrNameLst>
                                      </p:cBhvr>
                                      <p:tavLst>
                                        <p:tav tm="0">
                                          <p:val>
                                            <p:strVal val="1+#ppt_h/2"/>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8" presetClass="entr" presetSubtype="16" fill="hold" grpId="0" nodeType="clickEffect">
                                  <p:stCondLst>
                                    <p:cond delay="0"/>
                                  </p:stCondLst>
                                  <p:childTnLst>
                                    <p:set>
                                      <p:cBhvr>
                                        <p:cTn id="105" dur="1" fill="hold">
                                          <p:stCondLst>
                                            <p:cond delay="0"/>
                                          </p:stCondLst>
                                        </p:cTn>
                                        <p:tgtEl>
                                          <p:spTgt spid="83972"/>
                                        </p:tgtEl>
                                        <p:attrNameLst>
                                          <p:attrName>style.visibility</p:attrName>
                                        </p:attrNameLst>
                                      </p:cBhvr>
                                      <p:to>
                                        <p:strVal val="visible"/>
                                      </p:to>
                                    </p:set>
                                    <p:animEffect transition="in" filter="diamond(in)">
                                      <p:cBhvr>
                                        <p:cTn id="106" dur="2000"/>
                                        <p:tgtEl>
                                          <p:spTgt spid="83972"/>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2" presetClass="entr" presetSubtype="8" fill="hold" grpId="0" nodeType="clickEffect">
                                  <p:stCondLst>
                                    <p:cond delay="0"/>
                                  </p:stCondLst>
                                  <p:childTnLst>
                                    <p:set>
                                      <p:cBhvr>
                                        <p:cTn id="110" dur="1" fill="hold">
                                          <p:stCondLst>
                                            <p:cond delay="0"/>
                                          </p:stCondLst>
                                        </p:cTn>
                                        <p:tgtEl>
                                          <p:spTgt spid="83992"/>
                                        </p:tgtEl>
                                        <p:attrNameLst>
                                          <p:attrName>style.visibility</p:attrName>
                                        </p:attrNameLst>
                                      </p:cBhvr>
                                      <p:to>
                                        <p:strVal val="visible"/>
                                      </p:to>
                                    </p:set>
                                    <p:animEffect transition="in" filter="slide(fromLeft)">
                                      <p:cBhvr>
                                        <p:cTn id="111" dur="500"/>
                                        <p:tgtEl>
                                          <p:spTgt spid="83992"/>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8" presetClass="entr" presetSubtype="16" fill="hold" grpId="0" nodeType="clickEffect">
                                  <p:stCondLst>
                                    <p:cond delay="0"/>
                                  </p:stCondLst>
                                  <p:childTnLst>
                                    <p:set>
                                      <p:cBhvr>
                                        <p:cTn id="115" dur="1" fill="hold">
                                          <p:stCondLst>
                                            <p:cond delay="0"/>
                                          </p:stCondLst>
                                        </p:cTn>
                                        <p:tgtEl>
                                          <p:spTgt spid="83994"/>
                                        </p:tgtEl>
                                        <p:attrNameLst>
                                          <p:attrName>style.visibility</p:attrName>
                                        </p:attrNameLst>
                                      </p:cBhvr>
                                      <p:to>
                                        <p:strVal val="visible"/>
                                      </p:to>
                                    </p:set>
                                    <p:animEffect transition="in" filter="diamond(in)">
                                      <p:cBhvr>
                                        <p:cTn id="116" dur="2000"/>
                                        <p:tgtEl>
                                          <p:spTgt spid="8399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nodeType="clickEffect">
                                  <p:stCondLst>
                                    <p:cond delay="0"/>
                                  </p:stCondLst>
                                  <p:childTnLst>
                                    <p:set>
                                      <p:cBhvr>
                                        <p:cTn id="120" dur="1" fill="hold">
                                          <p:stCondLst>
                                            <p:cond delay="0"/>
                                          </p:stCondLst>
                                        </p:cTn>
                                        <p:tgtEl>
                                          <p:spTgt spid="69639">
                                            <p:txEl>
                                              <p:pRg st="0" end="0"/>
                                            </p:txEl>
                                          </p:spTgt>
                                        </p:tgtEl>
                                        <p:attrNameLst>
                                          <p:attrName>style.visibility</p:attrName>
                                        </p:attrNameLst>
                                      </p:cBhvr>
                                      <p:to>
                                        <p:strVal val="visible"/>
                                      </p:to>
                                    </p:set>
                                    <p:anim calcmode="lin" valueType="num">
                                      <p:cBhvr additive="base">
                                        <p:cTn id="121" dur="500" fill="hold"/>
                                        <p:tgtEl>
                                          <p:spTgt spid="69639">
                                            <p:txEl>
                                              <p:pRg st="0" end="0"/>
                                            </p:txEl>
                                          </p:spTgt>
                                        </p:tgtEl>
                                        <p:attrNameLst>
                                          <p:attrName>ppt_x</p:attrName>
                                        </p:attrNameLst>
                                      </p:cBhvr>
                                      <p:tavLst>
                                        <p:tav tm="0">
                                          <p:val>
                                            <p:strVal val="0-#ppt_w/2"/>
                                          </p:val>
                                        </p:tav>
                                        <p:tav tm="100000">
                                          <p:val>
                                            <p:strVal val="#ppt_x"/>
                                          </p:val>
                                        </p:tav>
                                      </p:tavLst>
                                    </p:anim>
                                    <p:anim calcmode="lin" valueType="num">
                                      <p:cBhvr additive="base">
                                        <p:cTn id="122" dur="500" fill="hold"/>
                                        <p:tgtEl>
                                          <p:spTgt spid="696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8" presetClass="entr" presetSubtype="16" fill="hold" grpId="0" nodeType="clickEffect">
                                  <p:stCondLst>
                                    <p:cond delay="0"/>
                                  </p:stCondLst>
                                  <p:childTnLst>
                                    <p:set>
                                      <p:cBhvr>
                                        <p:cTn id="126" dur="1" fill="hold">
                                          <p:stCondLst>
                                            <p:cond delay="0"/>
                                          </p:stCondLst>
                                        </p:cTn>
                                        <p:tgtEl>
                                          <p:spTgt spid="83995"/>
                                        </p:tgtEl>
                                        <p:attrNameLst>
                                          <p:attrName>style.visibility</p:attrName>
                                        </p:attrNameLst>
                                      </p:cBhvr>
                                      <p:to>
                                        <p:strVal val="visible"/>
                                      </p:to>
                                    </p:set>
                                    <p:animEffect transition="in" filter="diamond(in)">
                                      <p:cBhvr>
                                        <p:cTn id="127" dur="2000"/>
                                        <p:tgtEl>
                                          <p:spTgt spid="8399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2" presetClass="entr" presetSubtype="8" fill="hold" grpId="0" nodeType="clickEffect">
                                  <p:stCondLst>
                                    <p:cond delay="0"/>
                                  </p:stCondLst>
                                  <p:childTnLst>
                                    <p:set>
                                      <p:cBhvr>
                                        <p:cTn id="131" dur="1" fill="hold">
                                          <p:stCondLst>
                                            <p:cond delay="0"/>
                                          </p:stCondLst>
                                        </p:cTn>
                                        <p:tgtEl>
                                          <p:spTgt spid="83993"/>
                                        </p:tgtEl>
                                        <p:attrNameLst>
                                          <p:attrName>style.visibility</p:attrName>
                                        </p:attrNameLst>
                                      </p:cBhvr>
                                      <p:to>
                                        <p:strVal val="visible"/>
                                      </p:to>
                                    </p:set>
                                    <p:animEffect transition="in" filter="slide(fromLeft)">
                                      <p:cBhvr>
                                        <p:cTn id="132" dur="500"/>
                                        <p:tgtEl>
                                          <p:spTgt spid="8399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8" presetClass="entr" presetSubtype="16" fill="hold" grpId="0" nodeType="clickEffect">
                                  <p:stCondLst>
                                    <p:cond delay="0"/>
                                  </p:stCondLst>
                                  <p:childTnLst>
                                    <p:set>
                                      <p:cBhvr>
                                        <p:cTn id="136" dur="1" fill="hold">
                                          <p:stCondLst>
                                            <p:cond delay="0"/>
                                          </p:stCondLst>
                                        </p:cTn>
                                        <p:tgtEl>
                                          <p:spTgt spid="83996"/>
                                        </p:tgtEl>
                                        <p:attrNameLst>
                                          <p:attrName>style.visibility</p:attrName>
                                        </p:attrNameLst>
                                      </p:cBhvr>
                                      <p:to>
                                        <p:strVal val="visible"/>
                                      </p:to>
                                    </p:set>
                                    <p:animEffect transition="in" filter="diamond(in)">
                                      <p:cBhvr>
                                        <p:cTn id="137" dur="2000"/>
                                        <p:tgtEl>
                                          <p:spTgt spid="83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p:bldP spid="83972" grpId="0"/>
      <p:bldP spid="83974" grpId="0"/>
      <p:bldP spid="83975" grpId="0"/>
      <p:bldP spid="83976" grpId="0"/>
      <p:bldP spid="83977" grpId="0"/>
      <p:bldP spid="83978" grpId="0"/>
      <p:bldP spid="83979" grpId="0"/>
      <p:bldP spid="83980" grpId="0"/>
      <p:bldP spid="83981" grpId="0"/>
      <p:bldP spid="83982" grpId="0"/>
      <p:bldP spid="83983" grpId="0"/>
      <p:bldP spid="83984" grpId="0"/>
      <p:bldP spid="83990" grpId="0"/>
      <p:bldP spid="83992" grpId="0"/>
      <p:bldP spid="83993" grpId="0"/>
      <p:bldP spid="83994" grpId="0"/>
      <p:bldP spid="83995" grpId="0"/>
      <p:bldP spid="839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144" y="228600"/>
            <a:ext cx="6512511" cy="1143000"/>
          </a:xfrm>
        </p:spPr>
        <p:txBody>
          <a:bodyPr/>
          <a:lstStyle/>
          <a:p>
            <a:pPr marL="0" indent="0" algn="l">
              <a:buNone/>
            </a:pPr>
            <a:r>
              <a:rPr lang="en-US" dirty="0" smtClean="0"/>
              <a:t>I. CONNECTIVES</a:t>
            </a:r>
            <a:endParaRPr lang="en-US" dirty="0"/>
          </a:p>
        </p:txBody>
      </p:sp>
      <p:sp>
        <p:nvSpPr>
          <p:cNvPr id="4" name="Oval 3"/>
          <p:cNvSpPr/>
          <p:nvPr/>
        </p:nvSpPr>
        <p:spPr>
          <a:xfrm>
            <a:off x="2667000" y="3200400"/>
            <a:ext cx="4114800" cy="1066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smtClean="0"/>
              <a:t>CONNECTIVES</a:t>
            </a:r>
          </a:p>
          <a:p>
            <a:pPr algn="ctr"/>
            <a:r>
              <a:rPr lang="en-US" sz="3200" dirty="0" smtClean="0"/>
              <a:t>( </a:t>
            </a:r>
            <a:r>
              <a:rPr lang="en-US" sz="3200" dirty="0" err="1" smtClean="0"/>
              <a:t>Từ</a:t>
            </a:r>
            <a:r>
              <a:rPr lang="en-US" sz="3200" dirty="0" smtClean="0"/>
              <a:t> </a:t>
            </a:r>
            <a:r>
              <a:rPr lang="en-US" sz="3200" dirty="0" err="1" smtClean="0"/>
              <a:t>nối</a:t>
            </a:r>
            <a:r>
              <a:rPr lang="en-US" sz="3200" dirty="0" smtClean="0"/>
              <a:t>)</a:t>
            </a:r>
            <a:endParaRPr lang="en-US" sz="3200" dirty="0"/>
          </a:p>
        </p:txBody>
      </p:sp>
      <p:cxnSp>
        <p:nvCxnSpPr>
          <p:cNvPr id="6" name="Straight Arrow Connector 5"/>
          <p:cNvCxnSpPr/>
          <p:nvPr/>
        </p:nvCxnSpPr>
        <p:spPr>
          <a:xfrm flipV="1">
            <a:off x="5257800" y="2514600"/>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754586" y="3810000"/>
            <a:ext cx="1066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191000" y="2362200"/>
            <a:ext cx="76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438400" y="2857500"/>
            <a:ext cx="4572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895600" y="4267200"/>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9200" y="4267200"/>
            <a:ext cx="381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86000" y="2514600"/>
            <a:ext cx="609600" cy="266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and</a:t>
            </a:r>
            <a:endParaRPr lang="en-US" dirty="0"/>
          </a:p>
        </p:txBody>
      </p:sp>
      <p:sp>
        <p:nvSpPr>
          <p:cNvPr id="20" name="Rectangle 19"/>
          <p:cNvSpPr/>
          <p:nvPr/>
        </p:nvSpPr>
        <p:spPr>
          <a:xfrm>
            <a:off x="3962400" y="2057400"/>
            <a:ext cx="8382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but</a:t>
            </a:r>
            <a:endParaRPr lang="en-US" dirty="0"/>
          </a:p>
        </p:txBody>
      </p:sp>
      <p:sp>
        <p:nvSpPr>
          <p:cNvPr id="21" name="Rectangle 20"/>
          <p:cNvSpPr/>
          <p:nvPr/>
        </p:nvSpPr>
        <p:spPr>
          <a:xfrm>
            <a:off x="6212477" y="2242457"/>
            <a:ext cx="12192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because</a:t>
            </a:r>
            <a:endParaRPr lang="en-US" dirty="0"/>
          </a:p>
        </p:txBody>
      </p:sp>
      <p:sp>
        <p:nvSpPr>
          <p:cNvPr id="23" name="Rectangle 22"/>
          <p:cNvSpPr/>
          <p:nvPr/>
        </p:nvSpPr>
        <p:spPr>
          <a:xfrm>
            <a:off x="7840980" y="3810000"/>
            <a:ext cx="8382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or</a:t>
            </a:r>
            <a:endParaRPr lang="en-US" dirty="0"/>
          </a:p>
        </p:txBody>
      </p:sp>
      <p:sp>
        <p:nvSpPr>
          <p:cNvPr id="24" name="Rectangle 23"/>
          <p:cNvSpPr/>
          <p:nvPr/>
        </p:nvSpPr>
        <p:spPr>
          <a:xfrm>
            <a:off x="5410200" y="5105400"/>
            <a:ext cx="7620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so</a:t>
            </a:r>
            <a:endParaRPr lang="en-US" dirty="0"/>
          </a:p>
        </p:txBody>
      </p:sp>
      <p:sp>
        <p:nvSpPr>
          <p:cNvPr id="25" name="Rectangle 24"/>
          <p:cNvSpPr/>
          <p:nvPr/>
        </p:nvSpPr>
        <p:spPr>
          <a:xfrm>
            <a:off x="2895600" y="4876800"/>
            <a:ext cx="1066800" cy="381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a:t>
            </a:r>
            <a:r>
              <a:rPr lang="en-US" dirty="0" smtClean="0"/>
              <a:t>owever</a:t>
            </a:r>
            <a:endParaRPr lang="en-US" dirty="0"/>
          </a:p>
        </p:txBody>
      </p:sp>
      <p:cxnSp>
        <p:nvCxnSpPr>
          <p:cNvPr id="27" name="Straight Arrow Connector 26"/>
          <p:cNvCxnSpPr>
            <a:stCxn id="4" idx="2"/>
          </p:cNvCxnSpPr>
          <p:nvPr/>
        </p:nvCxnSpPr>
        <p:spPr>
          <a:xfrm flipH="1">
            <a:off x="2057400" y="37338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371600" y="3962400"/>
            <a:ext cx="12192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a:t>
            </a:r>
            <a:r>
              <a:rPr lang="en-US" dirty="0" smtClean="0"/>
              <a:t>herefore</a:t>
            </a:r>
            <a:endParaRPr lang="en-US" dirty="0"/>
          </a:p>
        </p:txBody>
      </p:sp>
    </p:spTree>
    <p:extLst>
      <p:ext uri="{BB962C8B-B14F-4D97-AF65-F5344CB8AC3E}">
        <p14:creationId xmlns:p14="http://schemas.microsoft.com/office/powerpoint/2010/main" val="68350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arn(inVertical)">
                                      <p:cBhvr>
                                        <p:cTn id="8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20" grpId="0" animBg="1"/>
      <p:bldP spid="21" grpId="0" animBg="1"/>
      <p:bldP spid="23" grpId="0" animBg="1"/>
      <p:bldP spid="24" grpId="0" animBg="1"/>
      <p:bldP spid="25"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Line 2"/>
          <p:cNvSpPr>
            <a:spLocks noChangeShapeType="1"/>
          </p:cNvSpPr>
          <p:nvPr/>
        </p:nvSpPr>
        <p:spPr bwMode="auto">
          <a:xfrm flipV="1">
            <a:off x="2057400" y="5089525"/>
            <a:ext cx="4191000" cy="244475"/>
          </a:xfrm>
          <a:prstGeom prst="line">
            <a:avLst/>
          </a:prstGeom>
          <a:noFill/>
          <a:ln w="57150">
            <a:solidFill>
              <a:srgbClr val="33CC33"/>
            </a:solidFill>
            <a:round/>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7171" name="Rectangle 3"/>
          <p:cNvSpPr>
            <a:spLocks noChangeArrowheads="1"/>
          </p:cNvSpPr>
          <p:nvPr/>
        </p:nvSpPr>
        <p:spPr bwMode="auto">
          <a:xfrm>
            <a:off x="0" y="685800"/>
            <a:ext cx="472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000000"/>
                </a:solidFill>
                <a:latin typeface="Arial Narrow" pitchFamily="34" charset="0"/>
                <a:cs typeface="Arial" charset="0"/>
              </a:rPr>
              <a:t>1. celebrate (v)/ celebration (n):</a:t>
            </a:r>
          </a:p>
        </p:txBody>
      </p:sp>
      <p:sp>
        <p:nvSpPr>
          <p:cNvPr id="7172" name="Rectangle 4"/>
          <p:cNvSpPr>
            <a:spLocks noChangeArrowheads="1"/>
          </p:cNvSpPr>
          <p:nvPr/>
        </p:nvSpPr>
        <p:spPr bwMode="auto">
          <a:xfrm>
            <a:off x="6324600" y="3733800"/>
            <a:ext cx="137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solidFill>
                  <a:srgbClr val="FF0000"/>
                </a:solidFill>
                <a:latin typeface="Arial Narrow" pitchFamily="34" charset="0"/>
                <a:cs typeface="Arial" charset="0"/>
              </a:rPr>
              <a:t>lễ hội </a:t>
            </a:r>
          </a:p>
        </p:txBody>
      </p:sp>
      <p:sp>
        <p:nvSpPr>
          <p:cNvPr id="7173" name="Text Box 5"/>
          <p:cNvSpPr txBox="1">
            <a:spLocks noChangeArrowheads="1"/>
          </p:cNvSpPr>
          <p:nvPr/>
        </p:nvSpPr>
        <p:spPr bwMode="auto">
          <a:xfrm>
            <a:off x="6324600" y="28194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solidFill>
                  <a:srgbClr val="FF0000"/>
                </a:solidFill>
                <a:latin typeface="Arial Narrow" pitchFamily="34" charset="0"/>
                <a:cs typeface="Arial" charset="0"/>
              </a:rPr>
              <a:t>sống xa nhau</a:t>
            </a:r>
          </a:p>
        </p:txBody>
      </p:sp>
      <p:sp>
        <p:nvSpPr>
          <p:cNvPr id="7174" name="Rectangle 7"/>
          <p:cNvSpPr>
            <a:spLocks noChangeArrowheads="1"/>
          </p:cNvSpPr>
          <p:nvPr/>
        </p:nvSpPr>
        <p:spPr bwMode="auto">
          <a:xfrm>
            <a:off x="0" y="1171575"/>
            <a:ext cx="297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000000"/>
                </a:solidFill>
                <a:latin typeface="Arial Narrow" pitchFamily="34" charset="0"/>
                <a:cs typeface="Arial" charset="0"/>
              </a:rPr>
              <a:t>2. decorate (v)/ decoration (n):</a:t>
            </a:r>
          </a:p>
        </p:txBody>
      </p:sp>
      <p:sp>
        <p:nvSpPr>
          <p:cNvPr id="7175" name="Rectangle 8"/>
          <p:cNvSpPr>
            <a:spLocks noChangeArrowheads="1"/>
          </p:cNvSpPr>
          <p:nvPr/>
        </p:nvSpPr>
        <p:spPr bwMode="auto">
          <a:xfrm>
            <a:off x="6096000" y="3200400"/>
            <a:ext cx="198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solidFill>
                  <a:srgbClr val="FF0000"/>
                </a:solidFill>
                <a:latin typeface="Arial Narrow" pitchFamily="34" charset="0"/>
                <a:cs typeface="Arial" charset="0"/>
              </a:rPr>
              <a:t>trang trí</a:t>
            </a:r>
          </a:p>
        </p:txBody>
      </p:sp>
      <p:sp>
        <p:nvSpPr>
          <p:cNvPr id="7176" name="Rectangle 9"/>
          <p:cNvSpPr>
            <a:spLocks noChangeArrowheads="1"/>
          </p:cNvSpPr>
          <p:nvPr/>
        </p:nvSpPr>
        <p:spPr bwMode="auto">
          <a:xfrm>
            <a:off x="0" y="1600200"/>
            <a:ext cx="2743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000000"/>
                </a:solidFill>
                <a:latin typeface="Arial Narrow" pitchFamily="34" charset="0"/>
                <a:cs typeface="Arial" charset="0"/>
              </a:rPr>
              <a:t>3. occur (v) :</a:t>
            </a:r>
          </a:p>
        </p:txBody>
      </p:sp>
      <p:sp>
        <p:nvSpPr>
          <p:cNvPr id="7177" name="Rectangle 10"/>
          <p:cNvSpPr>
            <a:spLocks noChangeArrowheads="1"/>
          </p:cNvSpPr>
          <p:nvPr/>
        </p:nvSpPr>
        <p:spPr bwMode="auto">
          <a:xfrm>
            <a:off x="6324600" y="762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FF0000"/>
                </a:solidFill>
                <a:latin typeface="Arial Narrow" pitchFamily="34" charset="0"/>
                <a:cs typeface="Arial" charset="0"/>
              </a:rPr>
              <a:t>xảy ra  </a:t>
            </a:r>
          </a:p>
        </p:txBody>
      </p:sp>
      <p:sp>
        <p:nvSpPr>
          <p:cNvPr id="7178" name="Rectangle 11"/>
          <p:cNvSpPr>
            <a:spLocks noChangeArrowheads="1"/>
          </p:cNvSpPr>
          <p:nvPr/>
        </p:nvSpPr>
        <p:spPr bwMode="auto">
          <a:xfrm>
            <a:off x="0" y="2133600"/>
            <a:ext cx="297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000000"/>
                </a:solidFill>
                <a:latin typeface="Arial Narrow" pitchFamily="34" charset="0"/>
                <a:cs typeface="Arial" charset="0"/>
              </a:rPr>
              <a:t>4. slavery (n) :</a:t>
            </a:r>
          </a:p>
        </p:txBody>
      </p:sp>
      <p:sp>
        <p:nvSpPr>
          <p:cNvPr id="7179" name="Rectangle 12"/>
          <p:cNvSpPr>
            <a:spLocks noChangeArrowheads="1"/>
          </p:cNvSpPr>
          <p:nvPr/>
        </p:nvSpPr>
        <p:spPr bwMode="auto">
          <a:xfrm>
            <a:off x="6324600" y="1600200"/>
            <a:ext cx="190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FF0000"/>
                </a:solidFill>
                <a:latin typeface="Arial Narrow" pitchFamily="34" charset="0"/>
                <a:cs typeface="Arial" charset="0"/>
              </a:rPr>
              <a:t>sự nô lệ</a:t>
            </a:r>
          </a:p>
        </p:txBody>
      </p:sp>
      <p:sp>
        <p:nvSpPr>
          <p:cNvPr id="7180" name="Rectangle 13"/>
          <p:cNvSpPr>
            <a:spLocks noChangeArrowheads="1"/>
          </p:cNvSpPr>
          <p:nvPr/>
        </p:nvSpPr>
        <p:spPr bwMode="auto">
          <a:xfrm>
            <a:off x="0" y="2678113"/>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000000"/>
                </a:solidFill>
                <a:latin typeface="Arial Narrow" pitchFamily="34" charset="0"/>
                <a:cs typeface="Arial" charset="0"/>
              </a:rPr>
              <a:t>5. sticky rice cake :</a:t>
            </a:r>
          </a:p>
        </p:txBody>
      </p:sp>
      <p:sp>
        <p:nvSpPr>
          <p:cNvPr id="7181" name="Rectangle 14"/>
          <p:cNvSpPr>
            <a:spLocks noChangeArrowheads="1"/>
          </p:cNvSpPr>
          <p:nvPr/>
        </p:nvSpPr>
        <p:spPr bwMode="auto">
          <a:xfrm>
            <a:off x="6324600" y="4267200"/>
            <a:ext cx="281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FF0000"/>
                </a:solidFill>
                <a:latin typeface="Arial Narrow" pitchFamily="34" charset="0"/>
                <a:cs typeface="Arial" charset="0"/>
              </a:rPr>
              <a:t>bánh chưng</a:t>
            </a:r>
          </a:p>
        </p:txBody>
      </p:sp>
      <p:sp>
        <p:nvSpPr>
          <p:cNvPr id="7182" name="Rectangle 15"/>
          <p:cNvSpPr>
            <a:spLocks noChangeArrowheads="1"/>
          </p:cNvSpPr>
          <p:nvPr/>
        </p:nvSpPr>
        <p:spPr bwMode="auto">
          <a:xfrm>
            <a:off x="0" y="3200400"/>
            <a:ext cx="243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000000"/>
                </a:solidFill>
                <a:latin typeface="Arial Narrow" pitchFamily="34" charset="0"/>
                <a:cs typeface="Arial" charset="0"/>
              </a:rPr>
              <a:t>6. parade (n) :</a:t>
            </a:r>
          </a:p>
        </p:txBody>
      </p:sp>
      <p:sp>
        <p:nvSpPr>
          <p:cNvPr id="7183" name="Rectangle 16"/>
          <p:cNvSpPr>
            <a:spLocks noChangeArrowheads="1"/>
          </p:cNvSpPr>
          <p:nvPr/>
        </p:nvSpPr>
        <p:spPr bwMode="auto">
          <a:xfrm>
            <a:off x="6324600" y="54102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a:solidFill>
                  <a:srgbClr val="FF0000"/>
                </a:solidFill>
                <a:latin typeface="Arial Narrow" pitchFamily="34" charset="0"/>
                <a:cs typeface="Arial" charset="0"/>
              </a:rPr>
              <a:t>cuộc diễu hành </a:t>
            </a:r>
          </a:p>
        </p:txBody>
      </p:sp>
      <p:sp>
        <p:nvSpPr>
          <p:cNvPr id="7184" name="Text Box 17"/>
          <p:cNvSpPr txBox="1">
            <a:spLocks noChangeArrowheads="1"/>
          </p:cNvSpPr>
          <p:nvPr/>
        </p:nvSpPr>
        <p:spPr bwMode="auto">
          <a:xfrm>
            <a:off x="0" y="3883025"/>
            <a:ext cx="426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solidFill>
                  <a:srgbClr val="000000"/>
                </a:solidFill>
                <a:latin typeface="Arial Narrow" pitchFamily="34" charset="0"/>
                <a:cs typeface="Arial" charset="0"/>
              </a:rPr>
              <a:t>7. live apart (v):</a:t>
            </a:r>
          </a:p>
        </p:txBody>
      </p:sp>
      <p:sp>
        <p:nvSpPr>
          <p:cNvPr id="7185" name="Rectangle 19"/>
          <p:cNvSpPr>
            <a:spLocks noChangeArrowheads="1"/>
          </p:cNvSpPr>
          <p:nvPr/>
        </p:nvSpPr>
        <p:spPr bwMode="auto">
          <a:xfrm>
            <a:off x="2209800" y="0"/>
            <a:ext cx="297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a:solidFill>
                  <a:srgbClr val="660066"/>
                </a:solidFill>
                <a:cs typeface="Arial" charset="0"/>
              </a:rPr>
              <a:t>   </a:t>
            </a:r>
            <a:r>
              <a:rPr lang="en-US" sz="4000" u="sng">
                <a:solidFill>
                  <a:srgbClr val="660066"/>
                </a:solidFill>
                <a:cs typeface="Arial" charset="0"/>
              </a:rPr>
              <a:t>Matching</a:t>
            </a:r>
            <a:r>
              <a:rPr lang="en-US" sz="4000">
                <a:solidFill>
                  <a:srgbClr val="660066"/>
                </a:solidFill>
                <a:cs typeface="Arial" charset="0"/>
              </a:rPr>
              <a:t>:</a:t>
            </a:r>
          </a:p>
        </p:txBody>
      </p:sp>
      <p:sp>
        <p:nvSpPr>
          <p:cNvPr id="7186" name="Text Box 7"/>
          <p:cNvSpPr txBox="1">
            <a:spLocks noChangeArrowheads="1"/>
          </p:cNvSpPr>
          <p:nvPr/>
        </p:nvSpPr>
        <p:spPr bwMode="auto">
          <a:xfrm>
            <a:off x="0" y="5059363"/>
            <a:ext cx="457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solidFill>
                  <a:srgbClr val="000000"/>
                </a:solidFill>
                <a:latin typeface="Arial Narrow" pitchFamily="34" charset="0"/>
                <a:cs typeface="Arial" charset="0"/>
              </a:rPr>
              <a:t>9. joyful (a):</a:t>
            </a:r>
          </a:p>
        </p:txBody>
      </p:sp>
      <p:sp>
        <p:nvSpPr>
          <p:cNvPr id="7187" name="Rectangle 5"/>
          <p:cNvSpPr>
            <a:spLocks noChangeArrowheads="1"/>
          </p:cNvSpPr>
          <p:nvPr/>
        </p:nvSpPr>
        <p:spPr bwMode="auto">
          <a:xfrm>
            <a:off x="0" y="4478338"/>
            <a:ext cx="3962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solidFill>
                  <a:srgbClr val="000000"/>
                </a:solidFill>
                <a:latin typeface="Arial Narrow" pitchFamily="34" charset="0"/>
              </a:rPr>
              <a:t>8. freedom (n)</a:t>
            </a:r>
          </a:p>
        </p:txBody>
      </p:sp>
      <p:sp>
        <p:nvSpPr>
          <p:cNvPr id="7188" name="Rectangle 8"/>
          <p:cNvSpPr>
            <a:spLocks noChangeArrowheads="1"/>
          </p:cNvSpPr>
          <p:nvPr/>
        </p:nvSpPr>
        <p:spPr bwMode="auto">
          <a:xfrm>
            <a:off x="0" y="5621338"/>
            <a:ext cx="3733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solidFill>
                  <a:srgbClr val="000000"/>
                </a:solidFill>
                <a:latin typeface="Arial Narrow" pitchFamily="34" charset="0"/>
              </a:rPr>
              <a:t>10. ancient (adj) </a:t>
            </a:r>
            <a:endParaRPr lang="vi-VN">
              <a:solidFill>
                <a:srgbClr val="000000"/>
              </a:solidFill>
              <a:latin typeface="Arial Narrow" pitchFamily="34" charset="0"/>
            </a:endParaRPr>
          </a:p>
        </p:txBody>
      </p:sp>
      <p:sp>
        <p:nvSpPr>
          <p:cNvPr id="7189" name="Text Box 23"/>
          <p:cNvSpPr txBox="1">
            <a:spLocks noChangeArrowheads="1"/>
          </p:cNvSpPr>
          <p:nvPr/>
        </p:nvSpPr>
        <p:spPr bwMode="auto">
          <a:xfrm>
            <a:off x="6324600" y="12192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solidFill>
                  <a:srgbClr val="FF0000"/>
                </a:solidFill>
                <a:latin typeface="Arial Narrow" pitchFamily="34" charset="0"/>
                <a:cs typeface="Arial" charset="0"/>
              </a:rPr>
              <a:t>sự tự do</a:t>
            </a:r>
          </a:p>
        </p:txBody>
      </p:sp>
      <p:sp>
        <p:nvSpPr>
          <p:cNvPr id="7190" name="Text Box 24"/>
          <p:cNvSpPr txBox="1">
            <a:spLocks noChangeArrowheads="1"/>
          </p:cNvSpPr>
          <p:nvPr/>
        </p:nvSpPr>
        <p:spPr bwMode="auto">
          <a:xfrm>
            <a:off x="6324600" y="4800600"/>
            <a:ext cx="274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solidFill>
                  <a:srgbClr val="FF0000"/>
                </a:solidFill>
                <a:latin typeface="Arial Narrow" pitchFamily="34" charset="0"/>
                <a:cs typeface="Arial" charset="0"/>
              </a:rPr>
              <a:t>vui mừng</a:t>
            </a:r>
          </a:p>
        </p:txBody>
      </p:sp>
      <p:sp>
        <p:nvSpPr>
          <p:cNvPr id="7191" name="Text Box 25"/>
          <p:cNvSpPr txBox="1">
            <a:spLocks noChangeArrowheads="1"/>
          </p:cNvSpPr>
          <p:nvPr/>
        </p:nvSpPr>
        <p:spPr bwMode="auto">
          <a:xfrm>
            <a:off x="6324600" y="22860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solidFill>
                  <a:srgbClr val="FF0000"/>
                </a:solidFill>
                <a:latin typeface="Arial Narrow" pitchFamily="34" charset="0"/>
                <a:cs typeface="Arial" charset="0"/>
              </a:rPr>
              <a:t>cổ xưa</a:t>
            </a:r>
          </a:p>
        </p:txBody>
      </p:sp>
      <p:sp>
        <p:nvSpPr>
          <p:cNvPr id="86042" name="Line 26"/>
          <p:cNvSpPr>
            <a:spLocks noChangeShapeType="1"/>
          </p:cNvSpPr>
          <p:nvPr/>
        </p:nvSpPr>
        <p:spPr bwMode="auto">
          <a:xfrm>
            <a:off x="5105400" y="1066800"/>
            <a:ext cx="1219200" cy="3048000"/>
          </a:xfrm>
          <a:prstGeom prst="line">
            <a:avLst/>
          </a:prstGeom>
          <a:noFill/>
          <a:ln w="57150">
            <a:solidFill>
              <a:srgbClr val="660066"/>
            </a:solidFill>
            <a:round/>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86043" name="Line 27"/>
          <p:cNvSpPr>
            <a:spLocks noChangeShapeType="1"/>
          </p:cNvSpPr>
          <p:nvPr/>
        </p:nvSpPr>
        <p:spPr bwMode="auto">
          <a:xfrm>
            <a:off x="4953000" y="1600200"/>
            <a:ext cx="1447800" cy="1981200"/>
          </a:xfrm>
          <a:prstGeom prst="line">
            <a:avLst/>
          </a:prstGeom>
          <a:noFill/>
          <a:ln w="57150">
            <a:solidFill>
              <a:srgbClr val="FF3300"/>
            </a:solidFill>
            <a:round/>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86045" name="Line 29"/>
          <p:cNvSpPr>
            <a:spLocks noChangeShapeType="1"/>
          </p:cNvSpPr>
          <p:nvPr/>
        </p:nvSpPr>
        <p:spPr bwMode="auto">
          <a:xfrm flipV="1">
            <a:off x="2286000" y="1143000"/>
            <a:ext cx="4114800" cy="838200"/>
          </a:xfrm>
          <a:prstGeom prst="line">
            <a:avLst/>
          </a:prstGeom>
          <a:noFill/>
          <a:ln w="57150">
            <a:solidFill>
              <a:srgbClr val="660066"/>
            </a:solidFill>
            <a:round/>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86046" name="Line 30"/>
          <p:cNvSpPr>
            <a:spLocks noChangeShapeType="1"/>
          </p:cNvSpPr>
          <p:nvPr/>
        </p:nvSpPr>
        <p:spPr bwMode="auto">
          <a:xfrm flipV="1">
            <a:off x="2438400" y="2057400"/>
            <a:ext cx="3886200" cy="457200"/>
          </a:xfrm>
          <a:prstGeom prst="line">
            <a:avLst/>
          </a:prstGeom>
          <a:noFill/>
          <a:ln w="57150">
            <a:solidFill>
              <a:srgbClr val="FF00FF"/>
            </a:solidFill>
            <a:round/>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86047" name="Line 31"/>
          <p:cNvSpPr>
            <a:spLocks noChangeShapeType="1"/>
          </p:cNvSpPr>
          <p:nvPr/>
        </p:nvSpPr>
        <p:spPr bwMode="auto">
          <a:xfrm>
            <a:off x="2362200" y="3657600"/>
            <a:ext cx="4038600" cy="1981200"/>
          </a:xfrm>
          <a:prstGeom prst="line">
            <a:avLst/>
          </a:prstGeom>
          <a:noFill/>
          <a:ln w="57150">
            <a:solidFill>
              <a:srgbClr val="006600"/>
            </a:solidFill>
            <a:round/>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86048" name="Line 32"/>
          <p:cNvSpPr>
            <a:spLocks noChangeShapeType="1"/>
          </p:cNvSpPr>
          <p:nvPr/>
        </p:nvSpPr>
        <p:spPr bwMode="auto">
          <a:xfrm flipV="1">
            <a:off x="2438400" y="3124200"/>
            <a:ext cx="3962400" cy="1047750"/>
          </a:xfrm>
          <a:prstGeom prst="line">
            <a:avLst/>
          </a:prstGeom>
          <a:noFill/>
          <a:ln w="57150">
            <a:solidFill>
              <a:srgbClr val="FF3300"/>
            </a:solidFill>
            <a:round/>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86049" name="Line 33"/>
          <p:cNvSpPr>
            <a:spLocks noChangeShapeType="1"/>
          </p:cNvSpPr>
          <p:nvPr/>
        </p:nvSpPr>
        <p:spPr bwMode="auto">
          <a:xfrm flipV="1">
            <a:off x="2209800" y="1600200"/>
            <a:ext cx="4114800" cy="3167063"/>
          </a:xfrm>
          <a:prstGeom prst="line">
            <a:avLst/>
          </a:prstGeom>
          <a:noFill/>
          <a:ln w="57150">
            <a:solidFill>
              <a:srgbClr val="0000FF"/>
            </a:solidFill>
            <a:round/>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86050" name="Line 34"/>
          <p:cNvSpPr>
            <a:spLocks noChangeShapeType="1"/>
          </p:cNvSpPr>
          <p:nvPr/>
        </p:nvSpPr>
        <p:spPr bwMode="auto">
          <a:xfrm>
            <a:off x="3086100" y="3124200"/>
            <a:ext cx="3314700" cy="1524000"/>
          </a:xfrm>
          <a:prstGeom prst="line">
            <a:avLst/>
          </a:prstGeom>
          <a:noFill/>
          <a:ln w="57150">
            <a:solidFill>
              <a:srgbClr val="0000FF"/>
            </a:solidFill>
            <a:round/>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86051" name="Line 35"/>
          <p:cNvSpPr>
            <a:spLocks noChangeShapeType="1"/>
          </p:cNvSpPr>
          <p:nvPr/>
        </p:nvSpPr>
        <p:spPr bwMode="auto">
          <a:xfrm flipV="1">
            <a:off x="2590800" y="2605088"/>
            <a:ext cx="3781425" cy="3300412"/>
          </a:xfrm>
          <a:prstGeom prst="line">
            <a:avLst/>
          </a:prstGeom>
          <a:noFill/>
          <a:ln w="57150">
            <a:solidFill>
              <a:srgbClr val="0000FF"/>
            </a:solidFill>
            <a:round/>
            <a:headEnd type="diamond"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pic>
        <p:nvPicPr>
          <p:cNvPr id="7201" name="Audio 1">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94253410"/>
      </p:ext>
    </p:extLst>
  </p:cSld>
  <p:clrMapOvr>
    <a:masterClrMapping/>
  </p:clrMapOvr>
  <mc:AlternateContent xmlns:mc="http://schemas.openxmlformats.org/markup-compatibility/2006" xmlns:p14="http://schemas.microsoft.com/office/powerpoint/2010/main">
    <mc:Choice Requires="p14">
      <p:transition spd="slow" p14:dur="2000" advTm="169704"/>
    </mc:Choice>
    <mc:Fallback xmlns="">
      <p:transition spd="slow" advTm="16970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6042"/>
                                        </p:tgtEl>
                                        <p:attrNameLst>
                                          <p:attrName>style.visibility</p:attrName>
                                        </p:attrNameLst>
                                      </p:cBhvr>
                                      <p:to>
                                        <p:strVal val="visible"/>
                                      </p:to>
                                    </p:set>
                                    <p:animEffect transition="in" filter="wipe(up)">
                                      <p:cBhvr>
                                        <p:cTn id="7" dur="500"/>
                                        <p:tgtEl>
                                          <p:spTgt spid="86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6043"/>
                                        </p:tgtEl>
                                        <p:attrNameLst>
                                          <p:attrName>style.visibility</p:attrName>
                                        </p:attrNameLst>
                                      </p:cBhvr>
                                      <p:to>
                                        <p:strVal val="visible"/>
                                      </p:to>
                                    </p:set>
                                    <p:animEffect transition="in" filter="wipe(up)">
                                      <p:cBhvr>
                                        <p:cTn id="12" dur="500"/>
                                        <p:tgtEl>
                                          <p:spTgt spid="860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6045"/>
                                        </p:tgtEl>
                                        <p:attrNameLst>
                                          <p:attrName>style.visibility</p:attrName>
                                        </p:attrNameLst>
                                      </p:cBhvr>
                                      <p:to>
                                        <p:strVal val="visible"/>
                                      </p:to>
                                    </p:set>
                                    <p:animEffect transition="in" filter="wipe(down)">
                                      <p:cBhvr>
                                        <p:cTn id="17" dur="500"/>
                                        <p:tgtEl>
                                          <p:spTgt spid="860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6046"/>
                                        </p:tgtEl>
                                        <p:attrNameLst>
                                          <p:attrName>style.visibility</p:attrName>
                                        </p:attrNameLst>
                                      </p:cBhvr>
                                      <p:to>
                                        <p:strVal val="visible"/>
                                      </p:to>
                                    </p:set>
                                    <p:animEffect transition="in" filter="wipe(down)">
                                      <p:cBhvr>
                                        <p:cTn id="22" dur="500"/>
                                        <p:tgtEl>
                                          <p:spTgt spid="860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6050"/>
                                        </p:tgtEl>
                                        <p:attrNameLst>
                                          <p:attrName>style.visibility</p:attrName>
                                        </p:attrNameLst>
                                      </p:cBhvr>
                                      <p:to>
                                        <p:strVal val="visible"/>
                                      </p:to>
                                    </p:set>
                                    <p:animEffect transition="in" filter="wipe(down)">
                                      <p:cBhvr>
                                        <p:cTn id="27" dur="500"/>
                                        <p:tgtEl>
                                          <p:spTgt spid="860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6047"/>
                                        </p:tgtEl>
                                        <p:attrNameLst>
                                          <p:attrName>style.visibility</p:attrName>
                                        </p:attrNameLst>
                                      </p:cBhvr>
                                      <p:to>
                                        <p:strVal val="visible"/>
                                      </p:to>
                                    </p:set>
                                    <p:animEffect transition="in" filter="wipe(up)">
                                      <p:cBhvr>
                                        <p:cTn id="32" dur="500"/>
                                        <p:tgtEl>
                                          <p:spTgt spid="860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6048"/>
                                        </p:tgtEl>
                                        <p:attrNameLst>
                                          <p:attrName>style.visibility</p:attrName>
                                        </p:attrNameLst>
                                      </p:cBhvr>
                                      <p:to>
                                        <p:strVal val="visible"/>
                                      </p:to>
                                    </p:set>
                                    <p:animEffect transition="in" filter="wipe(up)">
                                      <p:cBhvr>
                                        <p:cTn id="37" dur="500"/>
                                        <p:tgtEl>
                                          <p:spTgt spid="8604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6049"/>
                                        </p:tgtEl>
                                        <p:attrNameLst>
                                          <p:attrName>style.visibility</p:attrName>
                                        </p:attrNameLst>
                                      </p:cBhvr>
                                      <p:to>
                                        <p:strVal val="visible"/>
                                      </p:to>
                                    </p:set>
                                    <p:animEffect transition="in" filter="wipe(down)">
                                      <p:cBhvr>
                                        <p:cTn id="42" dur="500"/>
                                        <p:tgtEl>
                                          <p:spTgt spid="8604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6018"/>
                                        </p:tgtEl>
                                        <p:attrNameLst>
                                          <p:attrName>style.visibility</p:attrName>
                                        </p:attrNameLst>
                                      </p:cBhvr>
                                      <p:to>
                                        <p:strVal val="visible"/>
                                      </p:to>
                                    </p:set>
                                    <p:animEffect transition="in" filter="wipe(down)">
                                      <p:cBhvr>
                                        <p:cTn id="47" dur="500"/>
                                        <p:tgtEl>
                                          <p:spTgt spid="860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6051"/>
                                        </p:tgtEl>
                                        <p:attrNameLst>
                                          <p:attrName>style.visibility</p:attrName>
                                        </p:attrNameLst>
                                      </p:cBhvr>
                                      <p:to>
                                        <p:strVal val="visible"/>
                                      </p:to>
                                    </p:set>
                                    <p:animEffect transition="in" filter="wipe(down)">
                                      <p:cBhvr>
                                        <p:cTn id="52" dur="500"/>
                                        <p:tgtEl>
                                          <p:spTgt spid="86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86042" grpId="0" animBg="1"/>
      <p:bldP spid="86043" grpId="0" animBg="1"/>
      <p:bldP spid="86045" grpId="0" animBg="1"/>
      <p:bldP spid="86046" grpId="0" animBg="1"/>
      <p:bldP spid="86047" grpId="0" animBg="1"/>
      <p:bldP spid="86048" grpId="0" animBg="1"/>
      <p:bldP spid="86049" grpId="0" animBg="1"/>
      <p:bldP spid="86050" grpId="0" animBg="1"/>
      <p:bldP spid="860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a:spLocks noGrp="1" noChangeArrowheads="1"/>
          </p:cNvSpPr>
          <p:nvPr>
            <p:ph type="body" sz="half" idx="4294967295"/>
          </p:nvPr>
        </p:nvSpPr>
        <p:spPr>
          <a:xfrm>
            <a:off x="0" y="1371600"/>
            <a:ext cx="9144000" cy="936625"/>
          </a:xfrm>
          <a:solidFill>
            <a:schemeClr val="accent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buFontTx/>
              <a:buAutoNum type="arabicPeriod"/>
            </a:pPr>
            <a:r>
              <a:rPr lang="en-US" sz="2400" b="1" i="1" smtClean="0">
                <a:solidFill>
                  <a:srgbClr val="0000FF"/>
                </a:solidFill>
              </a:rPr>
              <a:t>How many celebrations does the text talk about? </a:t>
            </a:r>
          </a:p>
          <a:p>
            <a:pPr marL="533400" indent="-533400">
              <a:buFontTx/>
              <a:buNone/>
            </a:pPr>
            <a:r>
              <a:rPr lang="vi-VN" sz="2400" b="1" i="1" smtClean="0">
                <a:solidFill>
                  <a:srgbClr val="0000FF"/>
                </a:solidFill>
                <a:cs typeface="Times New Roman" pitchFamily="18" charset="0"/>
              </a:rPr>
              <a:t>→</a:t>
            </a:r>
            <a:r>
              <a:rPr lang="en-US" sz="2400" b="1" i="1" smtClean="0">
                <a:solidFill>
                  <a:srgbClr val="0000FF"/>
                </a:solidFill>
                <a:cs typeface="Times New Roman" pitchFamily="18" charset="0"/>
              </a:rPr>
              <a:t> The text talks about </a:t>
            </a:r>
            <a:r>
              <a:rPr lang="en-US" sz="2400" b="1" i="1" smtClean="0">
                <a:solidFill>
                  <a:srgbClr val="CC0099"/>
                </a:solidFill>
                <a:cs typeface="Times New Roman" pitchFamily="18" charset="0"/>
              </a:rPr>
              <a:t>03 </a:t>
            </a:r>
            <a:r>
              <a:rPr lang="en-US" sz="2400" b="1" i="1" smtClean="0">
                <a:solidFill>
                  <a:srgbClr val="0000FF"/>
                </a:solidFill>
                <a:cs typeface="Times New Roman" pitchFamily="18" charset="0"/>
              </a:rPr>
              <a:t>celebrations.</a:t>
            </a:r>
            <a:endParaRPr lang="vi-VN" sz="2400" b="1" i="1" smtClean="0">
              <a:solidFill>
                <a:srgbClr val="0000FF"/>
              </a:solidFill>
              <a:cs typeface="Times New Roman" pitchFamily="18" charset="0"/>
            </a:endParaRPr>
          </a:p>
        </p:txBody>
      </p:sp>
      <p:pic>
        <p:nvPicPr>
          <p:cNvPr id="94213" name="Picture 5" descr="thu00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92600"/>
            <a:ext cx="27717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6"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4292600"/>
            <a:ext cx="338455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7" descr="e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4292600"/>
            <a:ext cx="27717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6" name="AutoShape 8"/>
          <p:cNvSpPr>
            <a:spLocks noChangeArrowheads="1"/>
          </p:cNvSpPr>
          <p:nvPr/>
        </p:nvSpPr>
        <p:spPr bwMode="auto">
          <a:xfrm>
            <a:off x="0" y="3276600"/>
            <a:ext cx="2916238" cy="1143000"/>
          </a:xfrm>
          <a:prstGeom prst="horizontalScroll">
            <a:avLst>
              <a:gd name="adj" fmla="val 12500"/>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0">
                <a:solidFill>
                  <a:srgbClr val="000000"/>
                </a:solidFill>
                <a:latin typeface="VNI-Thufap2" pitchFamily="2" charset="0"/>
              </a:rPr>
              <a:t>Tet  or </a:t>
            </a:r>
          </a:p>
          <a:p>
            <a:pPr algn="ctr"/>
            <a:r>
              <a:rPr lang="en-US" sz="2400" b="0">
                <a:solidFill>
                  <a:srgbClr val="000000"/>
                </a:solidFill>
                <a:latin typeface="VNI-Thufap2" pitchFamily="2" charset="0"/>
              </a:rPr>
              <a:t>the Lunnar New Year</a:t>
            </a:r>
          </a:p>
        </p:txBody>
      </p:sp>
      <p:sp>
        <p:nvSpPr>
          <p:cNvPr id="94217" name="AutoShape 9"/>
          <p:cNvSpPr>
            <a:spLocks noChangeArrowheads="1"/>
          </p:cNvSpPr>
          <p:nvPr/>
        </p:nvSpPr>
        <p:spPr bwMode="auto">
          <a:xfrm>
            <a:off x="3581400" y="3276600"/>
            <a:ext cx="2089150" cy="914400"/>
          </a:xfrm>
          <a:prstGeom prst="wave">
            <a:avLst>
              <a:gd name="adj1" fmla="val 13005"/>
              <a:gd name="adj2" fmla="val 0"/>
            </a:avLst>
          </a:prstGeom>
          <a:solidFill>
            <a:schemeClr val="accent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0">
                <a:solidFill>
                  <a:srgbClr val="0000FF"/>
                </a:solidFill>
                <a:latin typeface="Tahoma" pitchFamily="34" charset="0"/>
              </a:rPr>
              <a:t>Passover</a:t>
            </a:r>
          </a:p>
        </p:txBody>
      </p:sp>
      <p:sp>
        <p:nvSpPr>
          <p:cNvPr id="94218" name="Oval 10"/>
          <p:cNvSpPr>
            <a:spLocks noChangeArrowheads="1"/>
          </p:cNvSpPr>
          <p:nvPr/>
        </p:nvSpPr>
        <p:spPr bwMode="auto">
          <a:xfrm>
            <a:off x="6477000" y="3352800"/>
            <a:ext cx="2520950" cy="914400"/>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solidFill>
                  <a:srgbClr val="FF0000"/>
                </a:solidFill>
                <a:latin typeface="Tahoma" pitchFamily="34" charset="0"/>
              </a:rPr>
              <a:t>Easter</a:t>
            </a:r>
          </a:p>
        </p:txBody>
      </p:sp>
      <p:sp>
        <p:nvSpPr>
          <p:cNvPr id="10249" name="Text Box 11"/>
          <p:cNvSpPr txBox="1">
            <a:spLocks noChangeArrowheads="1"/>
          </p:cNvSpPr>
          <p:nvPr/>
        </p:nvSpPr>
        <p:spPr bwMode="auto">
          <a:xfrm>
            <a:off x="0" y="792163"/>
            <a:ext cx="56372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r>
              <a:rPr lang="en-US" sz="2400" b="0">
                <a:solidFill>
                  <a:srgbClr val="000000"/>
                </a:solidFill>
                <a:latin typeface=".VnBlackH" pitchFamily="34" charset="0"/>
              </a:rPr>
              <a:t>* Listen and read _ P. 65 - 66</a:t>
            </a:r>
            <a:r>
              <a:rPr lang="en-US" b="0">
                <a:latin typeface="Tahoma" pitchFamily="34" charset="0"/>
              </a:rPr>
              <a:t> </a:t>
            </a:r>
          </a:p>
        </p:txBody>
      </p:sp>
      <p:sp>
        <p:nvSpPr>
          <p:cNvPr id="10250" name="Text Box 12"/>
          <p:cNvSpPr txBox="1">
            <a:spLocks noChangeArrowheads="1"/>
          </p:cNvSpPr>
          <p:nvPr/>
        </p:nvSpPr>
        <p:spPr bwMode="auto">
          <a:xfrm>
            <a:off x="0" y="2286000"/>
            <a:ext cx="9144000" cy="9366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20000"/>
              </a:spcBef>
            </a:pPr>
            <a:r>
              <a:rPr lang="en-US" sz="2400" i="1">
                <a:solidFill>
                  <a:srgbClr val="0000FF"/>
                </a:solidFill>
              </a:rPr>
              <a:t>2. What are they?</a:t>
            </a:r>
          </a:p>
          <a:p>
            <a:pPr>
              <a:spcBef>
                <a:spcPct val="20000"/>
              </a:spcBef>
            </a:pPr>
            <a:r>
              <a:rPr lang="en-US" sz="2400" i="1">
                <a:solidFill>
                  <a:srgbClr val="0000FF"/>
                </a:solidFill>
                <a:cs typeface="Times New Roman" pitchFamily="18" charset="0"/>
              </a:rPr>
              <a:t>→ They are Tet or Lunar New Year, Passover and Easter.</a:t>
            </a:r>
          </a:p>
        </p:txBody>
      </p:sp>
      <p:sp>
        <p:nvSpPr>
          <p:cNvPr id="10251" name="Rectangle 14"/>
          <p:cNvSpPr>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1" hangingPunct="1"/>
            <a:r>
              <a:rPr lang="en-US" sz="2800" i="1">
                <a:solidFill>
                  <a:srgbClr val="0000FF"/>
                </a:solidFill>
              </a:rPr>
              <a:t>Unit 8. Celebrations</a:t>
            </a:r>
          </a:p>
          <a:p>
            <a:pPr algn="ctr" eaLnBrk="1" hangingPunct="1"/>
            <a:r>
              <a:rPr lang="en-US" sz="2800" i="1">
                <a:solidFill>
                  <a:srgbClr val="0000FF"/>
                </a:solidFill>
              </a:rPr>
              <a:t>Lesson 1: Getting started - Listen &amp; read</a:t>
            </a:r>
          </a:p>
        </p:txBody>
      </p:sp>
      <p:pic>
        <p:nvPicPr>
          <p:cNvPr id="10252" name="Audio 1">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93254257"/>
      </p:ext>
    </p:extLst>
  </p:cSld>
  <p:clrMapOvr>
    <a:masterClrMapping/>
  </p:clrMapOvr>
  <mc:AlternateContent xmlns:mc="http://schemas.openxmlformats.org/markup-compatibility/2006" xmlns:p14="http://schemas.microsoft.com/office/powerpoint/2010/main">
    <mc:Choice Requires="p14">
      <p:transition spd="slow" p14:dur="2000" advTm="32364"/>
    </mc:Choice>
    <mc:Fallback xmlns="">
      <p:transition spd="slow" advTm="3236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wipe(down)">
                                      <p:cBhvr>
                                        <p:cTn id="7" dur="580">
                                          <p:stCondLst>
                                            <p:cond delay="0"/>
                                          </p:stCondLst>
                                        </p:cTn>
                                        <p:tgtEl>
                                          <p:spTgt spid="94213"/>
                                        </p:tgtEl>
                                      </p:cBhvr>
                                    </p:animEffect>
                                    <p:anim calcmode="lin" valueType="num">
                                      <p:cBhvr>
                                        <p:cTn id="8" dur="1822" tmFilter="0,0; 0.14,0.36; 0.43,0.73; 0.71,0.91; 1.0,1.0">
                                          <p:stCondLst>
                                            <p:cond delay="0"/>
                                          </p:stCondLst>
                                        </p:cTn>
                                        <p:tgtEl>
                                          <p:spTgt spid="942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42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42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42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4213"/>
                                        </p:tgtEl>
                                        <p:attrNameLst>
                                          <p:attrName>ppt_y</p:attrName>
                                        </p:attrNameLst>
                                      </p:cBhvr>
                                      <p:tavLst>
                                        <p:tav tm="0" fmla="#ppt_y-sin(pi*$)/81">
                                          <p:val>
                                            <p:fltVal val="0"/>
                                          </p:val>
                                        </p:tav>
                                        <p:tav tm="100000">
                                          <p:val>
                                            <p:fltVal val="1"/>
                                          </p:val>
                                        </p:tav>
                                      </p:tavLst>
                                    </p:anim>
                                    <p:animScale>
                                      <p:cBhvr>
                                        <p:cTn id="13" dur="26">
                                          <p:stCondLst>
                                            <p:cond delay="650"/>
                                          </p:stCondLst>
                                        </p:cTn>
                                        <p:tgtEl>
                                          <p:spTgt spid="94213"/>
                                        </p:tgtEl>
                                      </p:cBhvr>
                                      <p:to x="100000" y="60000"/>
                                    </p:animScale>
                                    <p:animScale>
                                      <p:cBhvr>
                                        <p:cTn id="14" dur="166" decel="50000">
                                          <p:stCondLst>
                                            <p:cond delay="676"/>
                                          </p:stCondLst>
                                        </p:cTn>
                                        <p:tgtEl>
                                          <p:spTgt spid="94213"/>
                                        </p:tgtEl>
                                      </p:cBhvr>
                                      <p:to x="100000" y="100000"/>
                                    </p:animScale>
                                    <p:animScale>
                                      <p:cBhvr>
                                        <p:cTn id="15" dur="26">
                                          <p:stCondLst>
                                            <p:cond delay="1312"/>
                                          </p:stCondLst>
                                        </p:cTn>
                                        <p:tgtEl>
                                          <p:spTgt spid="94213"/>
                                        </p:tgtEl>
                                      </p:cBhvr>
                                      <p:to x="100000" y="80000"/>
                                    </p:animScale>
                                    <p:animScale>
                                      <p:cBhvr>
                                        <p:cTn id="16" dur="166" decel="50000">
                                          <p:stCondLst>
                                            <p:cond delay="1338"/>
                                          </p:stCondLst>
                                        </p:cTn>
                                        <p:tgtEl>
                                          <p:spTgt spid="94213"/>
                                        </p:tgtEl>
                                      </p:cBhvr>
                                      <p:to x="100000" y="100000"/>
                                    </p:animScale>
                                    <p:animScale>
                                      <p:cBhvr>
                                        <p:cTn id="17" dur="26">
                                          <p:stCondLst>
                                            <p:cond delay="1642"/>
                                          </p:stCondLst>
                                        </p:cTn>
                                        <p:tgtEl>
                                          <p:spTgt spid="94213"/>
                                        </p:tgtEl>
                                      </p:cBhvr>
                                      <p:to x="100000" y="90000"/>
                                    </p:animScale>
                                    <p:animScale>
                                      <p:cBhvr>
                                        <p:cTn id="18" dur="166" decel="50000">
                                          <p:stCondLst>
                                            <p:cond delay="1668"/>
                                          </p:stCondLst>
                                        </p:cTn>
                                        <p:tgtEl>
                                          <p:spTgt spid="94213"/>
                                        </p:tgtEl>
                                      </p:cBhvr>
                                      <p:to x="100000" y="100000"/>
                                    </p:animScale>
                                    <p:animScale>
                                      <p:cBhvr>
                                        <p:cTn id="19" dur="26">
                                          <p:stCondLst>
                                            <p:cond delay="1808"/>
                                          </p:stCondLst>
                                        </p:cTn>
                                        <p:tgtEl>
                                          <p:spTgt spid="94213"/>
                                        </p:tgtEl>
                                      </p:cBhvr>
                                      <p:to x="100000" y="95000"/>
                                    </p:animScale>
                                    <p:animScale>
                                      <p:cBhvr>
                                        <p:cTn id="20" dur="166" decel="50000">
                                          <p:stCondLst>
                                            <p:cond delay="1834"/>
                                          </p:stCondLst>
                                        </p:cTn>
                                        <p:tgtEl>
                                          <p:spTgt spid="9421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94216"/>
                                        </p:tgtEl>
                                        <p:attrNameLst>
                                          <p:attrName>style.visibility</p:attrName>
                                        </p:attrNameLst>
                                      </p:cBhvr>
                                      <p:to>
                                        <p:strVal val="visible"/>
                                      </p:to>
                                    </p:set>
                                    <p:animEffect transition="in" filter="plus(in)">
                                      <p:cBhvr>
                                        <p:cTn id="25" dur="2000"/>
                                        <p:tgtEl>
                                          <p:spTgt spid="942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nodeType="clickEffect">
                                  <p:stCondLst>
                                    <p:cond delay="0"/>
                                  </p:stCondLst>
                                  <p:childTnLst>
                                    <p:set>
                                      <p:cBhvr>
                                        <p:cTn id="29" dur="1" fill="hold">
                                          <p:stCondLst>
                                            <p:cond delay="0"/>
                                          </p:stCondLst>
                                        </p:cTn>
                                        <p:tgtEl>
                                          <p:spTgt spid="94214"/>
                                        </p:tgtEl>
                                        <p:attrNameLst>
                                          <p:attrName>style.visibility</p:attrName>
                                        </p:attrNameLst>
                                      </p:cBhvr>
                                      <p:to>
                                        <p:strVal val="visible"/>
                                      </p:to>
                                    </p:set>
                                    <p:anim calcmode="lin" valueType="num">
                                      <p:cBhvr>
                                        <p:cTn id="30" dur="1000" fill="hold"/>
                                        <p:tgtEl>
                                          <p:spTgt spid="94214"/>
                                        </p:tgtEl>
                                        <p:attrNameLst>
                                          <p:attrName>ppt_x</p:attrName>
                                        </p:attrNameLst>
                                      </p:cBhvr>
                                      <p:tavLst>
                                        <p:tav tm="0">
                                          <p:val>
                                            <p:strVal val="#ppt_x-.2"/>
                                          </p:val>
                                        </p:tav>
                                        <p:tav tm="100000">
                                          <p:val>
                                            <p:strVal val="#ppt_x"/>
                                          </p:val>
                                        </p:tav>
                                      </p:tavLst>
                                    </p:anim>
                                    <p:anim calcmode="lin" valueType="num">
                                      <p:cBhvr>
                                        <p:cTn id="31" dur="1000" fill="hold"/>
                                        <p:tgtEl>
                                          <p:spTgt spid="94214"/>
                                        </p:tgtEl>
                                        <p:attrNameLst>
                                          <p:attrName>ppt_y</p:attrName>
                                        </p:attrNameLst>
                                      </p:cBhvr>
                                      <p:tavLst>
                                        <p:tav tm="0">
                                          <p:val>
                                            <p:strVal val="#ppt_y"/>
                                          </p:val>
                                        </p:tav>
                                        <p:tav tm="100000">
                                          <p:val>
                                            <p:strVal val="#ppt_y"/>
                                          </p:val>
                                        </p:tav>
                                      </p:tavLst>
                                    </p:anim>
                                    <p:animEffect transition="in" filter="wipe(right)" prLst="gradientSize: 0.1">
                                      <p:cBhvr>
                                        <p:cTn id="32" dur="1000"/>
                                        <p:tgtEl>
                                          <p:spTgt spid="942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94217"/>
                                        </p:tgtEl>
                                        <p:attrNameLst>
                                          <p:attrName>style.visibility</p:attrName>
                                        </p:attrNameLst>
                                      </p:cBhvr>
                                      <p:to>
                                        <p:strVal val="visible"/>
                                      </p:to>
                                    </p:set>
                                    <p:anim calcmode="lin" valueType="num">
                                      <p:cBhvr>
                                        <p:cTn id="37" dur="500" fill="hold"/>
                                        <p:tgtEl>
                                          <p:spTgt spid="94217"/>
                                        </p:tgtEl>
                                        <p:attrNameLst>
                                          <p:attrName>ppt_w</p:attrName>
                                        </p:attrNameLst>
                                      </p:cBhvr>
                                      <p:tavLst>
                                        <p:tav tm="0">
                                          <p:val>
                                            <p:fltVal val="0"/>
                                          </p:val>
                                        </p:tav>
                                        <p:tav tm="100000">
                                          <p:val>
                                            <p:strVal val="#ppt_w"/>
                                          </p:val>
                                        </p:tav>
                                      </p:tavLst>
                                    </p:anim>
                                    <p:anim calcmode="lin" valueType="num">
                                      <p:cBhvr>
                                        <p:cTn id="38" dur="500" fill="hold"/>
                                        <p:tgtEl>
                                          <p:spTgt spid="94217"/>
                                        </p:tgtEl>
                                        <p:attrNameLst>
                                          <p:attrName>ppt_h</p:attrName>
                                        </p:attrNameLst>
                                      </p:cBhvr>
                                      <p:tavLst>
                                        <p:tav tm="0">
                                          <p:val>
                                            <p:fltVal val="0"/>
                                          </p:val>
                                        </p:tav>
                                        <p:tav tm="100000">
                                          <p:val>
                                            <p:strVal val="#ppt_h"/>
                                          </p:val>
                                        </p:tav>
                                      </p:tavLst>
                                    </p:anim>
                                    <p:anim calcmode="lin" valueType="num">
                                      <p:cBhvr>
                                        <p:cTn id="39" dur="500" fill="hold"/>
                                        <p:tgtEl>
                                          <p:spTgt spid="94217"/>
                                        </p:tgtEl>
                                        <p:attrNameLst>
                                          <p:attrName>style.rotation</p:attrName>
                                        </p:attrNameLst>
                                      </p:cBhvr>
                                      <p:tavLst>
                                        <p:tav tm="0">
                                          <p:val>
                                            <p:fltVal val="360"/>
                                          </p:val>
                                        </p:tav>
                                        <p:tav tm="100000">
                                          <p:val>
                                            <p:fltVal val="0"/>
                                          </p:val>
                                        </p:tav>
                                      </p:tavLst>
                                    </p:anim>
                                    <p:animEffect transition="in" filter="fade">
                                      <p:cBhvr>
                                        <p:cTn id="40" dur="500"/>
                                        <p:tgtEl>
                                          <p:spTgt spid="9421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94215"/>
                                        </p:tgtEl>
                                        <p:attrNameLst>
                                          <p:attrName>style.visibility</p:attrName>
                                        </p:attrNameLst>
                                      </p:cBhvr>
                                      <p:to>
                                        <p:strVal val="visible"/>
                                      </p:to>
                                    </p:set>
                                    <p:anim calcmode="lin" valueType="num">
                                      <p:cBhvr additive="base">
                                        <p:cTn id="45" dur="500" fill="hold"/>
                                        <p:tgtEl>
                                          <p:spTgt spid="94215"/>
                                        </p:tgtEl>
                                        <p:attrNameLst>
                                          <p:attrName>ppt_x</p:attrName>
                                        </p:attrNameLst>
                                      </p:cBhvr>
                                      <p:tavLst>
                                        <p:tav tm="0">
                                          <p:val>
                                            <p:strVal val="#ppt_x"/>
                                          </p:val>
                                        </p:tav>
                                        <p:tav tm="100000">
                                          <p:val>
                                            <p:strVal val="#ppt_x"/>
                                          </p:val>
                                        </p:tav>
                                      </p:tavLst>
                                    </p:anim>
                                    <p:anim calcmode="lin" valueType="num">
                                      <p:cBhvr additive="base">
                                        <p:cTn id="46" dur="500" fill="hold"/>
                                        <p:tgtEl>
                                          <p:spTgt spid="94215"/>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94218"/>
                                        </p:tgtEl>
                                        <p:attrNameLst>
                                          <p:attrName>style.visibility</p:attrName>
                                        </p:attrNameLst>
                                      </p:cBhvr>
                                      <p:to>
                                        <p:strVal val="visible"/>
                                      </p:to>
                                    </p:set>
                                    <p:animEffect transition="in" filter="fade">
                                      <p:cBhvr>
                                        <p:cTn id="51" dur="800" decel="100000"/>
                                        <p:tgtEl>
                                          <p:spTgt spid="94218"/>
                                        </p:tgtEl>
                                      </p:cBhvr>
                                    </p:animEffect>
                                    <p:anim calcmode="lin" valueType="num">
                                      <p:cBhvr>
                                        <p:cTn id="52" dur="800" decel="100000" fill="hold"/>
                                        <p:tgtEl>
                                          <p:spTgt spid="94218"/>
                                        </p:tgtEl>
                                        <p:attrNameLst>
                                          <p:attrName>style.rotation</p:attrName>
                                        </p:attrNameLst>
                                      </p:cBhvr>
                                      <p:tavLst>
                                        <p:tav tm="0">
                                          <p:val>
                                            <p:fltVal val="-90"/>
                                          </p:val>
                                        </p:tav>
                                        <p:tav tm="100000">
                                          <p:val>
                                            <p:fltVal val="0"/>
                                          </p:val>
                                        </p:tav>
                                      </p:tavLst>
                                    </p:anim>
                                    <p:anim calcmode="lin" valueType="num">
                                      <p:cBhvr>
                                        <p:cTn id="53" dur="800" decel="100000" fill="hold"/>
                                        <p:tgtEl>
                                          <p:spTgt spid="94218"/>
                                        </p:tgtEl>
                                        <p:attrNameLst>
                                          <p:attrName>ppt_x</p:attrName>
                                        </p:attrNameLst>
                                      </p:cBhvr>
                                      <p:tavLst>
                                        <p:tav tm="0">
                                          <p:val>
                                            <p:strVal val="#ppt_x+0.4"/>
                                          </p:val>
                                        </p:tav>
                                        <p:tav tm="100000">
                                          <p:val>
                                            <p:strVal val="#ppt_x-0.05"/>
                                          </p:val>
                                        </p:tav>
                                      </p:tavLst>
                                    </p:anim>
                                    <p:anim calcmode="lin" valueType="num">
                                      <p:cBhvr>
                                        <p:cTn id="54" dur="800" decel="100000" fill="hold"/>
                                        <p:tgtEl>
                                          <p:spTgt spid="94218"/>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94218"/>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942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animBg="1"/>
      <p:bldP spid="94217" grpId="0" animBg="1"/>
      <p:bldP spid="942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Frames PPT 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1828800" y="0"/>
            <a:ext cx="5562600" cy="655638"/>
          </a:xfrm>
          <a:prstGeom prst="rect">
            <a:avLst/>
          </a:prstGeom>
          <a:noFill/>
          <a:ln w="9525">
            <a:noFill/>
            <a:miter lim="800000"/>
            <a:headEnd/>
            <a:tailEnd/>
          </a:ln>
          <a:effectLst/>
        </p:spPr>
        <p:txBody>
          <a:bodyPr anchor="ctr"/>
          <a:lstStyle/>
          <a:p>
            <a:pPr eaLnBrk="1" hangingPunct="1">
              <a:defRPr/>
            </a:pPr>
            <a:r>
              <a:rPr lang="en-US" b="0" u="sng">
                <a:solidFill>
                  <a:srgbClr val="33CC33"/>
                </a:solidFill>
                <a:effectLst>
                  <a:outerShdw blurRad="38100" dist="38100" dir="2700000" algn="tl">
                    <a:srgbClr val="C0C0C0"/>
                  </a:outerShdw>
                </a:effectLst>
                <a:latin typeface="Arial Black" pitchFamily="34" charset="0"/>
              </a:rPr>
              <a:t>Open your book _P65-66</a:t>
            </a:r>
          </a:p>
        </p:txBody>
      </p:sp>
      <p:sp>
        <p:nvSpPr>
          <p:cNvPr id="11268" name="Text Box 5"/>
          <p:cNvSpPr txBox="1">
            <a:spLocks noChangeArrowheads="1"/>
          </p:cNvSpPr>
          <p:nvPr/>
        </p:nvSpPr>
        <p:spPr bwMode="auto">
          <a:xfrm>
            <a:off x="217488" y="581025"/>
            <a:ext cx="8686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1800" b="0">
                <a:solidFill>
                  <a:srgbClr val="0000FF"/>
                </a:solidFill>
                <a:latin typeface="Arial Black" pitchFamily="34" charset="0"/>
              </a:rPr>
              <a:t>  </a:t>
            </a:r>
            <a:r>
              <a:rPr lang="en-US" sz="2000" b="0">
                <a:solidFill>
                  <a:srgbClr val="0000FF"/>
                </a:solidFill>
                <a:latin typeface="Arial Black" pitchFamily="34" charset="0"/>
              </a:rPr>
              <a:t>Although there are many celebrations throughout the year, Tet or the Lunar New Year holiday is the most </a:t>
            </a:r>
            <a:r>
              <a:rPr lang="en-US" sz="2000">
                <a:solidFill>
                  <a:srgbClr val="0000FF"/>
                </a:solidFill>
                <a:latin typeface="Arial Black" pitchFamily="34" charset="0"/>
              </a:rPr>
              <a:t>important </a:t>
            </a:r>
            <a:r>
              <a:rPr lang="en-US" sz="2000" b="0">
                <a:solidFill>
                  <a:srgbClr val="0000FF"/>
                </a:solidFill>
                <a:latin typeface="Arial Black" pitchFamily="34" charset="0"/>
              </a:rPr>
              <a:t>celebration for Vietnamese people. Tet is a festival which occurs in late </a:t>
            </a:r>
            <a:r>
              <a:rPr lang="en-US" sz="2000">
                <a:solidFill>
                  <a:srgbClr val="0000FF"/>
                </a:solidFill>
                <a:latin typeface="Arial Black" pitchFamily="34" charset="0"/>
              </a:rPr>
              <a:t>January </a:t>
            </a:r>
            <a:r>
              <a:rPr lang="en-US" sz="2000" b="0">
                <a:solidFill>
                  <a:srgbClr val="0000FF"/>
                </a:solidFill>
                <a:latin typeface="Arial Black" pitchFamily="34" charset="0"/>
              </a:rPr>
              <a:t>or early February. It is a time for families to clean and decorate their homes, and enjoy special food such as sticky rice cakes. Family members who live apart try to be together at Tet.</a:t>
            </a:r>
          </a:p>
        </p:txBody>
      </p:sp>
      <p:sp>
        <p:nvSpPr>
          <p:cNvPr id="11269" name="Text Box 3"/>
          <p:cNvSpPr txBox="1">
            <a:spLocks noChangeArrowheads="1"/>
          </p:cNvSpPr>
          <p:nvPr/>
        </p:nvSpPr>
        <p:spPr bwMode="auto">
          <a:xfrm>
            <a:off x="217488" y="27432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1800" b="0">
                <a:solidFill>
                  <a:srgbClr val="002060"/>
                </a:solidFill>
                <a:latin typeface="Arial Black" pitchFamily="34" charset="0"/>
              </a:rPr>
              <a:t>  </a:t>
            </a:r>
            <a:r>
              <a:rPr lang="en-US" sz="2000" b="0">
                <a:solidFill>
                  <a:srgbClr val="002060"/>
                </a:solidFill>
                <a:latin typeface="Arial Black" pitchFamily="34" charset="0"/>
              </a:rPr>
              <a:t>Passover  is  in  late  March  or  early April.  This  festival  is  celebrated  in Israel  and  by all  Jewish  people.  On  this festival, people celebrate freedom from  slavery.  Passover  is  also  an ancient spring festival. On the first and second nights of  Passover,  Jewish   families  eat  a special meal called the Seder.</a:t>
            </a:r>
          </a:p>
        </p:txBody>
      </p:sp>
      <p:sp>
        <p:nvSpPr>
          <p:cNvPr id="11270" name="Text Box 3"/>
          <p:cNvSpPr txBox="1">
            <a:spLocks noChangeArrowheads="1"/>
          </p:cNvSpPr>
          <p:nvPr/>
        </p:nvSpPr>
        <p:spPr bwMode="auto">
          <a:xfrm>
            <a:off x="152400" y="4648200"/>
            <a:ext cx="8839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sz="1800" b="0" dirty="0">
                <a:solidFill>
                  <a:srgbClr val="0000FF"/>
                </a:solidFill>
                <a:latin typeface="Arial Black" pitchFamily="34" charset="0"/>
              </a:rPr>
              <a:t>    </a:t>
            </a:r>
            <a:r>
              <a:rPr lang="en-US" sz="2000" b="0" dirty="0">
                <a:solidFill>
                  <a:srgbClr val="0000FF"/>
                </a:solidFill>
                <a:latin typeface="Arial Black" pitchFamily="34" charset="0"/>
              </a:rPr>
              <a:t>Easter  is  a  joyful  festival   which  is celebrated  in many countries. It happens at around the same time as Passover. On Easter day (Easter  Sunday),  young children receive chocolate or sugar eggs – as  long  as  they  are  good.  In  many countries, people crowd the  streets  to watch colorful parades.</a:t>
            </a:r>
          </a:p>
        </p:txBody>
      </p:sp>
      <p:pic>
        <p:nvPicPr>
          <p:cNvPr id="2" name="2_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327819"/>
            <a:ext cx="609600" cy="609600"/>
          </a:xfrm>
          <a:prstGeom prst="rect">
            <a:avLst/>
          </a:prstGeom>
        </p:spPr>
      </p:pic>
    </p:spTree>
    <p:extLst>
      <p:ext uri="{BB962C8B-B14F-4D97-AF65-F5344CB8AC3E}">
        <p14:creationId xmlns:p14="http://schemas.microsoft.com/office/powerpoint/2010/main" val="3549989560"/>
      </p:ext>
    </p:extLst>
  </p:cSld>
  <p:clrMapOvr>
    <a:masterClrMapping/>
  </p:clrMapOvr>
  <mc:AlternateContent xmlns:mc="http://schemas.openxmlformats.org/markup-compatibility/2006" xmlns:p14="http://schemas.microsoft.com/office/powerpoint/2010/main">
    <mc:Choice Requires="p14">
      <p:transition spd="slow" p14:dur="2000" advTm="51880"/>
    </mc:Choice>
    <mc:Fallback xmlns="">
      <p:transition spd="slow" advTm="5188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45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362200" y="28162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a:solidFill>
                  <a:srgbClr val="0000FF"/>
                </a:solidFill>
                <a:cs typeface="Arial" charset="0"/>
              </a:rPr>
              <a:t>which</a:t>
            </a:r>
          </a:p>
        </p:txBody>
      </p:sp>
      <p:sp>
        <p:nvSpPr>
          <p:cNvPr id="97283" name="Text Box 3"/>
          <p:cNvSpPr txBox="1">
            <a:spLocks noChangeArrowheads="1"/>
          </p:cNvSpPr>
          <p:nvPr/>
        </p:nvSpPr>
        <p:spPr bwMode="auto">
          <a:xfrm>
            <a:off x="0" y="281940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       Tet is a festival</a:t>
            </a:r>
          </a:p>
        </p:txBody>
      </p:sp>
      <p:sp>
        <p:nvSpPr>
          <p:cNvPr id="97284" name="Text Box 4"/>
          <p:cNvSpPr txBox="1">
            <a:spLocks noChangeArrowheads="1"/>
          </p:cNvSpPr>
          <p:nvPr/>
        </p:nvSpPr>
        <p:spPr bwMode="auto">
          <a:xfrm>
            <a:off x="314325" y="4051300"/>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    Family members</a:t>
            </a:r>
          </a:p>
        </p:txBody>
      </p:sp>
      <p:sp>
        <p:nvSpPr>
          <p:cNvPr id="97285" name="Text Box 5"/>
          <p:cNvSpPr txBox="1">
            <a:spLocks noChangeArrowheads="1"/>
          </p:cNvSpPr>
          <p:nvPr/>
        </p:nvSpPr>
        <p:spPr bwMode="auto">
          <a:xfrm>
            <a:off x="2133600" y="28194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 . The festival</a:t>
            </a:r>
          </a:p>
        </p:txBody>
      </p:sp>
      <p:sp>
        <p:nvSpPr>
          <p:cNvPr id="97286" name="Text Box 6"/>
          <p:cNvSpPr txBox="1">
            <a:spLocks noChangeArrowheads="1"/>
          </p:cNvSpPr>
          <p:nvPr/>
        </p:nvSpPr>
        <p:spPr bwMode="auto">
          <a:xfrm>
            <a:off x="3810000" y="2819400"/>
            <a:ext cx="563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occurs in late January or early February.</a:t>
            </a:r>
          </a:p>
        </p:txBody>
      </p:sp>
      <p:sp>
        <p:nvSpPr>
          <p:cNvPr id="97287" name="Text Box 7"/>
          <p:cNvSpPr txBox="1">
            <a:spLocks noChangeArrowheads="1"/>
          </p:cNvSpPr>
          <p:nvPr/>
        </p:nvSpPr>
        <p:spPr bwMode="auto">
          <a:xfrm>
            <a:off x="2566988" y="4046538"/>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live apart</a:t>
            </a:r>
          </a:p>
        </p:txBody>
      </p:sp>
      <p:sp>
        <p:nvSpPr>
          <p:cNvPr id="97288" name="Text Box 8"/>
          <p:cNvSpPr txBox="1">
            <a:spLocks noChangeArrowheads="1"/>
          </p:cNvSpPr>
          <p:nvPr/>
        </p:nvSpPr>
        <p:spPr bwMode="auto">
          <a:xfrm>
            <a:off x="3676650" y="40513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 They</a:t>
            </a:r>
          </a:p>
        </p:txBody>
      </p:sp>
      <p:sp>
        <p:nvSpPr>
          <p:cNvPr id="97289" name="Text Box 9"/>
          <p:cNvSpPr txBox="1">
            <a:spLocks noChangeArrowheads="1"/>
          </p:cNvSpPr>
          <p:nvPr/>
        </p:nvSpPr>
        <p:spPr bwMode="auto">
          <a:xfrm>
            <a:off x="4424363" y="4062413"/>
            <a:ext cx="373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 try to be together at Tet .</a:t>
            </a:r>
          </a:p>
        </p:txBody>
      </p:sp>
      <p:sp>
        <p:nvSpPr>
          <p:cNvPr id="97290" name="Line 10"/>
          <p:cNvSpPr>
            <a:spLocks noChangeShapeType="1"/>
          </p:cNvSpPr>
          <p:nvPr/>
        </p:nvSpPr>
        <p:spPr bwMode="auto">
          <a:xfrm>
            <a:off x="1219200" y="3124200"/>
            <a:ext cx="990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1" name="Line 11"/>
          <p:cNvSpPr>
            <a:spLocks noChangeShapeType="1"/>
          </p:cNvSpPr>
          <p:nvPr/>
        </p:nvSpPr>
        <p:spPr bwMode="auto">
          <a:xfrm>
            <a:off x="2492375" y="3121025"/>
            <a:ext cx="1219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2" name="Line 12"/>
          <p:cNvSpPr>
            <a:spLocks noChangeShapeType="1"/>
          </p:cNvSpPr>
          <p:nvPr/>
        </p:nvSpPr>
        <p:spPr bwMode="auto">
          <a:xfrm>
            <a:off x="661988" y="4395788"/>
            <a:ext cx="1828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3" name="Line 13"/>
          <p:cNvSpPr>
            <a:spLocks noChangeShapeType="1"/>
          </p:cNvSpPr>
          <p:nvPr/>
        </p:nvSpPr>
        <p:spPr bwMode="auto">
          <a:xfrm>
            <a:off x="3914775" y="4371975"/>
            <a:ext cx="533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94" name="Text Box 14"/>
          <p:cNvSpPr txBox="1">
            <a:spLocks noChangeArrowheads="1"/>
          </p:cNvSpPr>
          <p:nvPr/>
        </p:nvSpPr>
        <p:spPr bwMode="auto">
          <a:xfrm>
            <a:off x="2508250" y="4021138"/>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400">
                <a:solidFill>
                  <a:srgbClr val="FF0000"/>
                </a:solidFill>
                <a:cs typeface="Arial" charset="0"/>
              </a:rPr>
              <a:t>who</a:t>
            </a:r>
          </a:p>
        </p:txBody>
      </p:sp>
      <p:grpSp>
        <p:nvGrpSpPr>
          <p:cNvPr id="97295" name="Group 15"/>
          <p:cNvGrpSpPr>
            <a:grpSpLocks/>
          </p:cNvGrpSpPr>
          <p:nvPr/>
        </p:nvGrpSpPr>
        <p:grpSpPr bwMode="auto">
          <a:xfrm>
            <a:off x="0" y="2133600"/>
            <a:ext cx="8610600" cy="530225"/>
            <a:chOff x="0" y="2256"/>
            <a:chExt cx="5424" cy="334"/>
          </a:xfrm>
        </p:grpSpPr>
        <p:sp>
          <p:nvSpPr>
            <p:cNvPr id="12313" name="Text Box 16"/>
            <p:cNvSpPr txBox="1">
              <a:spLocks noChangeArrowheads="1"/>
            </p:cNvSpPr>
            <p:nvPr/>
          </p:nvSpPr>
          <p:spPr bwMode="auto">
            <a:xfrm>
              <a:off x="1440" y="2274"/>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1800" b="0">
                  <a:solidFill>
                    <a:schemeClr val="tx2"/>
                  </a:solidFill>
                  <a:cs typeface="Arial" charset="0"/>
                </a:rPr>
                <a:t>which</a:t>
              </a:r>
            </a:p>
          </p:txBody>
        </p:sp>
        <p:sp>
          <p:nvSpPr>
            <p:cNvPr id="12314" name="Text Box 17"/>
            <p:cNvSpPr txBox="1">
              <a:spLocks noChangeArrowheads="1"/>
            </p:cNvSpPr>
            <p:nvPr/>
          </p:nvSpPr>
          <p:spPr bwMode="auto">
            <a:xfrm>
              <a:off x="0" y="2256"/>
              <a:ext cx="25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   a. Tet is a festival</a:t>
              </a:r>
            </a:p>
          </p:txBody>
        </p:sp>
        <p:sp>
          <p:nvSpPr>
            <p:cNvPr id="12315" name="Text Box 18"/>
            <p:cNvSpPr txBox="1">
              <a:spLocks noChangeArrowheads="1"/>
            </p:cNvSpPr>
            <p:nvPr/>
          </p:nvSpPr>
          <p:spPr bwMode="auto">
            <a:xfrm>
              <a:off x="1674" y="2340"/>
              <a:ext cx="14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en-US" sz="2000" b="0">
                <a:cs typeface="Arial" charset="0"/>
              </a:endParaRPr>
            </a:p>
          </p:txBody>
        </p:sp>
        <p:sp>
          <p:nvSpPr>
            <p:cNvPr id="12316" name="Text Box 19"/>
            <p:cNvSpPr txBox="1">
              <a:spLocks noChangeArrowheads="1"/>
            </p:cNvSpPr>
            <p:nvPr/>
          </p:nvSpPr>
          <p:spPr bwMode="auto">
            <a:xfrm>
              <a:off x="1872" y="2256"/>
              <a:ext cx="35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occurs in late January or early February.</a:t>
              </a:r>
            </a:p>
          </p:txBody>
        </p:sp>
      </p:grpSp>
      <p:grpSp>
        <p:nvGrpSpPr>
          <p:cNvPr id="97300" name="Group 20"/>
          <p:cNvGrpSpPr>
            <a:grpSpLocks/>
          </p:cNvGrpSpPr>
          <p:nvPr/>
        </p:nvGrpSpPr>
        <p:grpSpPr bwMode="auto">
          <a:xfrm>
            <a:off x="381000" y="3657600"/>
            <a:ext cx="7891463" cy="428625"/>
            <a:chOff x="0" y="2673"/>
            <a:chExt cx="4971" cy="270"/>
          </a:xfrm>
        </p:grpSpPr>
        <p:sp>
          <p:nvSpPr>
            <p:cNvPr id="12309" name="Text Box 21"/>
            <p:cNvSpPr txBox="1">
              <a:spLocks noChangeArrowheads="1"/>
            </p:cNvSpPr>
            <p:nvPr/>
          </p:nvSpPr>
          <p:spPr bwMode="auto">
            <a:xfrm>
              <a:off x="0" y="2673"/>
              <a:ext cx="17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b. Family members</a:t>
              </a:r>
            </a:p>
          </p:txBody>
        </p:sp>
        <p:sp>
          <p:nvSpPr>
            <p:cNvPr id="12310" name="Text Box 22"/>
            <p:cNvSpPr txBox="1">
              <a:spLocks noChangeArrowheads="1"/>
            </p:cNvSpPr>
            <p:nvPr/>
          </p:nvSpPr>
          <p:spPr bwMode="auto">
            <a:xfrm>
              <a:off x="1857" y="2693"/>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live apart</a:t>
              </a:r>
            </a:p>
          </p:txBody>
        </p:sp>
        <p:sp>
          <p:nvSpPr>
            <p:cNvPr id="12311" name="Text Box 23"/>
            <p:cNvSpPr txBox="1">
              <a:spLocks noChangeArrowheads="1"/>
            </p:cNvSpPr>
            <p:nvPr/>
          </p:nvSpPr>
          <p:spPr bwMode="auto">
            <a:xfrm>
              <a:off x="2619" y="2688"/>
              <a:ext cx="23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try to be together at Tet .</a:t>
              </a:r>
            </a:p>
          </p:txBody>
        </p:sp>
        <p:sp>
          <p:nvSpPr>
            <p:cNvPr id="12312" name="Text Box 24"/>
            <p:cNvSpPr txBox="1">
              <a:spLocks noChangeArrowheads="1"/>
            </p:cNvSpPr>
            <p:nvPr/>
          </p:nvSpPr>
          <p:spPr bwMode="auto">
            <a:xfrm>
              <a:off x="1443" y="2673"/>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2000" b="0">
                  <a:cs typeface="Arial" charset="0"/>
                </a:rPr>
                <a:t>who</a:t>
              </a:r>
            </a:p>
          </p:txBody>
        </p:sp>
      </p:grpSp>
      <p:sp>
        <p:nvSpPr>
          <p:cNvPr id="12305" name="Rectangle 28"/>
          <p:cNvSpPr>
            <a:spLocks noChangeArrowheads="1"/>
          </p:cNvSpPr>
          <p:nvPr/>
        </p:nvSpPr>
        <p:spPr bwMode="auto">
          <a:xfrm>
            <a:off x="76200" y="914400"/>
            <a:ext cx="6248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2800" b="0" u="sng">
                <a:solidFill>
                  <a:srgbClr val="FF0000"/>
                </a:solidFill>
                <a:cs typeface="Arial" charset="0"/>
              </a:rPr>
              <a:t>I. New words.</a:t>
            </a:r>
          </a:p>
          <a:p>
            <a:pPr eaLnBrk="1" hangingPunct="1"/>
            <a:r>
              <a:rPr lang="en-US" sz="2800" b="0" u="sng">
                <a:solidFill>
                  <a:srgbClr val="FF0000"/>
                </a:solidFill>
                <a:cs typeface="Arial" charset="0"/>
              </a:rPr>
              <a:t>II. Structure:</a:t>
            </a:r>
          </a:p>
        </p:txBody>
      </p:sp>
      <p:sp>
        <p:nvSpPr>
          <p:cNvPr id="97309" name="Rectangle 29"/>
          <p:cNvSpPr>
            <a:spLocks noChangeArrowheads="1"/>
          </p:cNvSpPr>
          <p:nvPr/>
        </p:nvSpPr>
        <p:spPr bwMode="auto">
          <a:xfrm>
            <a:off x="152400" y="4876800"/>
            <a:ext cx="8763000" cy="1600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2400" b="0">
              <a:solidFill>
                <a:srgbClr val="FF0000"/>
              </a:solidFill>
              <a:latin typeface=".VnTime" pitchFamily="34" charset="0"/>
              <a:cs typeface="Arial" charset="0"/>
            </a:endParaRPr>
          </a:p>
          <a:p>
            <a:pPr eaLnBrk="1" hangingPunct="1"/>
            <a:r>
              <a:rPr lang="en-US" sz="2400" b="0" i="1">
                <a:solidFill>
                  <a:srgbClr val="FF0000"/>
                </a:solidFill>
                <a:latin typeface=".VnTime" pitchFamily="34" charset="0"/>
                <a:cs typeface="Arial" charset="0"/>
              </a:rPr>
              <a:t>which, who: l</a:t>
            </a:r>
            <a:r>
              <a:rPr lang="en-US" sz="1800" b="0" i="1">
                <a:solidFill>
                  <a:srgbClr val="FF0000"/>
                </a:solidFill>
                <a:cs typeface="Arial" charset="0"/>
              </a:rPr>
              <a:t>à</a:t>
            </a:r>
            <a:r>
              <a:rPr lang="en-US" sz="1800" b="0" i="1">
                <a:cs typeface="Arial" charset="0"/>
              </a:rPr>
              <a:t> </a:t>
            </a:r>
            <a:r>
              <a:rPr lang="en-US" sz="2400" b="0" i="1">
                <a:solidFill>
                  <a:srgbClr val="FF0000"/>
                </a:solidFill>
                <a:latin typeface=".VnTime" pitchFamily="34" charset="0"/>
                <a:cs typeface="Arial" charset="0"/>
              </a:rPr>
              <a:t>®¹i tõ  quan hÖ (relative pronoun) d</a:t>
            </a:r>
            <a:r>
              <a:rPr lang="en-US" sz="1800" b="0" i="1">
                <a:solidFill>
                  <a:srgbClr val="FF0000"/>
                </a:solidFill>
                <a:cs typeface="Arial" charset="0"/>
              </a:rPr>
              <a:t>ùng để thay thế cho </a:t>
            </a:r>
            <a:br>
              <a:rPr lang="en-US" sz="1800" b="0" i="1">
                <a:solidFill>
                  <a:srgbClr val="FF0000"/>
                </a:solidFill>
                <a:cs typeface="Arial" charset="0"/>
              </a:rPr>
            </a:br>
            <a:r>
              <a:rPr lang="en-US" sz="1800" b="0" i="1">
                <a:solidFill>
                  <a:srgbClr val="FF0000"/>
                </a:solidFill>
                <a:cs typeface="Arial" charset="0"/>
              </a:rPr>
              <a:t>                                                           </a:t>
            </a:r>
            <a:r>
              <a:rPr lang="en-US" sz="1800" b="0" i="1">
                <a:solidFill>
                  <a:srgbClr val="002060"/>
                </a:solidFill>
                <a:cs typeface="Arial" charset="0"/>
              </a:rPr>
              <a:t>một</a:t>
            </a:r>
            <a:r>
              <a:rPr lang="en-US" sz="1800" b="0" i="1">
                <a:solidFill>
                  <a:srgbClr val="FF0000"/>
                </a:solidFill>
                <a:cs typeface="Arial" charset="0"/>
              </a:rPr>
              <a:t> </a:t>
            </a:r>
            <a:r>
              <a:rPr lang="en-US" sz="1800" b="0" i="1">
                <a:solidFill>
                  <a:srgbClr val="002060"/>
                </a:solidFill>
                <a:cs typeface="Arial" charset="0"/>
              </a:rPr>
              <a:t>danh từ</a:t>
            </a:r>
            <a:r>
              <a:rPr lang="en-US" sz="1800" b="0" i="1">
                <a:solidFill>
                  <a:srgbClr val="FF0000"/>
                </a:solidFill>
                <a:cs typeface="Arial" charset="0"/>
              </a:rPr>
              <a:t> hay </a:t>
            </a:r>
            <a:r>
              <a:rPr lang="en-US" sz="1800" b="0" i="1">
                <a:solidFill>
                  <a:srgbClr val="002060"/>
                </a:solidFill>
                <a:cs typeface="Arial" charset="0"/>
              </a:rPr>
              <a:t>một đại từ</a:t>
            </a:r>
            <a:endParaRPr lang="en-US" sz="2400" b="0" i="1">
              <a:solidFill>
                <a:srgbClr val="002060"/>
              </a:solidFill>
              <a:latin typeface=".VnTime" pitchFamily="34" charset="0"/>
              <a:cs typeface="Arial" charset="0"/>
            </a:endParaRPr>
          </a:p>
          <a:p>
            <a:pPr eaLnBrk="1" hangingPunct="1"/>
            <a:r>
              <a:rPr lang="en-US" sz="2400" b="0" i="1">
                <a:solidFill>
                  <a:srgbClr val="FF0000"/>
                </a:solidFill>
                <a:latin typeface=".VnTime" pitchFamily="34" charset="0"/>
                <a:cs typeface="Arial" charset="0"/>
              </a:rPr>
              <a:t>Which: thay cho tõ </a:t>
            </a:r>
            <a:r>
              <a:rPr lang="en-US" sz="2400" b="0" i="1">
                <a:solidFill>
                  <a:srgbClr val="002060"/>
                </a:solidFill>
                <a:latin typeface=".VnTime" pitchFamily="34" charset="0"/>
                <a:cs typeface="Arial" charset="0"/>
              </a:rPr>
              <a:t>ch</a:t>
            </a:r>
            <a:r>
              <a:rPr lang="en-US" sz="1800" b="0" i="1">
                <a:solidFill>
                  <a:srgbClr val="002060"/>
                </a:solidFill>
                <a:cs typeface="Arial" charset="0"/>
              </a:rPr>
              <a:t>ỉ sự vật, sự việc</a:t>
            </a:r>
            <a:endParaRPr lang="en-US" sz="2400" b="0" i="1">
              <a:solidFill>
                <a:srgbClr val="002060"/>
              </a:solidFill>
              <a:latin typeface=".VnTime" pitchFamily="34" charset="0"/>
              <a:cs typeface="Arial" charset="0"/>
            </a:endParaRPr>
          </a:p>
          <a:p>
            <a:pPr eaLnBrk="1" hangingPunct="1"/>
            <a:r>
              <a:rPr lang="en-US" sz="2400" b="0" i="1">
                <a:solidFill>
                  <a:srgbClr val="FF0000"/>
                </a:solidFill>
                <a:latin typeface=".VnTime" pitchFamily="34" charset="0"/>
                <a:cs typeface="Arial" charset="0"/>
              </a:rPr>
              <a:t>Who: thay cho tõ  </a:t>
            </a:r>
            <a:r>
              <a:rPr lang="en-US" sz="2400" b="0" i="1">
                <a:solidFill>
                  <a:srgbClr val="002060"/>
                </a:solidFill>
                <a:latin typeface=".VnTime" pitchFamily="34" charset="0"/>
                <a:cs typeface="Arial" charset="0"/>
              </a:rPr>
              <a:t>chỉ ng</a:t>
            </a:r>
            <a:r>
              <a:rPr lang="en-US" sz="2000" b="0" i="1">
                <a:solidFill>
                  <a:srgbClr val="002060"/>
                </a:solidFill>
                <a:latin typeface=".VnTime" pitchFamily="34" charset="0"/>
                <a:cs typeface="Arial" charset="0"/>
              </a:rPr>
              <a:t>ườ</a:t>
            </a:r>
            <a:r>
              <a:rPr lang="en-US" sz="2400" b="0" i="1">
                <a:solidFill>
                  <a:srgbClr val="002060"/>
                </a:solidFill>
                <a:latin typeface=".VnTime" pitchFamily="34" charset="0"/>
                <a:cs typeface="Arial" charset="0"/>
              </a:rPr>
              <a:t>i</a:t>
            </a:r>
          </a:p>
          <a:p>
            <a:pPr eaLnBrk="1" hangingPunct="1"/>
            <a:endParaRPr lang="en-US" sz="2400" b="0" i="1">
              <a:solidFill>
                <a:srgbClr val="FF0000"/>
              </a:solidFill>
              <a:latin typeface=".VnTime" pitchFamily="34" charset="0"/>
              <a:cs typeface="Arial" charset="0"/>
            </a:endParaRPr>
          </a:p>
        </p:txBody>
      </p:sp>
      <p:sp>
        <p:nvSpPr>
          <p:cNvPr id="12307" name="Rectangle 14"/>
          <p:cNvSpPr>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1" hangingPunct="1"/>
            <a:r>
              <a:rPr lang="en-US" sz="2800" i="1">
                <a:solidFill>
                  <a:srgbClr val="0000FF"/>
                </a:solidFill>
              </a:rPr>
              <a:t>Unit 8. Celebrations</a:t>
            </a:r>
          </a:p>
          <a:p>
            <a:pPr algn="ctr" eaLnBrk="1" hangingPunct="1"/>
            <a:r>
              <a:rPr lang="en-US" sz="2800" i="1">
                <a:solidFill>
                  <a:srgbClr val="0000FF"/>
                </a:solidFill>
              </a:rPr>
              <a:t>Lesson 1: Getting started - Listen &amp; read</a:t>
            </a:r>
          </a:p>
        </p:txBody>
      </p:sp>
      <p:pic>
        <p:nvPicPr>
          <p:cNvPr id="12308" name="Audio 1">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96186146"/>
      </p:ext>
    </p:extLst>
  </p:cSld>
  <p:clrMapOvr>
    <a:masterClrMapping/>
  </p:clrMapOvr>
  <mc:AlternateContent xmlns:mc="http://schemas.openxmlformats.org/markup-compatibility/2006" xmlns:p14="http://schemas.microsoft.com/office/powerpoint/2010/main">
    <mc:Choice Requires="p14">
      <p:transition spd="slow" p14:dur="2000" advTm="292874"/>
    </mc:Choice>
    <mc:Fallback xmlns="">
      <p:transition spd="slow" advTm="29287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97295"/>
                                        </p:tgtEl>
                                        <p:attrNameLst>
                                          <p:attrName>style.visibility</p:attrName>
                                        </p:attrNameLst>
                                      </p:cBhvr>
                                      <p:to>
                                        <p:strVal val="visible"/>
                                      </p:to>
                                    </p:set>
                                    <p:animEffect transition="in" filter="strips(downRight)">
                                      <p:cBhvr>
                                        <p:cTn id="7" dur="1000"/>
                                        <p:tgtEl>
                                          <p:spTgt spid="97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97300"/>
                                        </p:tgtEl>
                                        <p:attrNameLst>
                                          <p:attrName>style.visibility</p:attrName>
                                        </p:attrNameLst>
                                      </p:cBhvr>
                                      <p:to>
                                        <p:strVal val="visible"/>
                                      </p:to>
                                    </p:set>
                                    <p:animEffect transition="in" filter="strips(downRight)">
                                      <p:cBhvr>
                                        <p:cTn id="12" dur="1000"/>
                                        <p:tgtEl>
                                          <p:spTgt spid="973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97283"/>
                                        </p:tgtEl>
                                        <p:attrNameLst>
                                          <p:attrName>style.visibility</p:attrName>
                                        </p:attrNameLst>
                                      </p:cBhvr>
                                      <p:to>
                                        <p:strVal val="visible"/>
                                      </p:to>
                                    </p:set>
                                    <p:anim calcmode="discrete" valueType="clr">
                                      <p:cBhvr override="childStyle">
                                        <p:cTn id="17" dur="80"/>
                                        <p:tgtEl>
                                          <p:spTgt spid="9728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7283"/>
                                        </p:tgtEl>
                                        <p:attrNameLst>
                                          <p:attrName>fillcolor</p:attrName>
                                        </p:attrNameLst>
                                      </p:cBhvr>
                                      <p:tavLst>
                                        <p:tav tm="0">
                                          <p:val>
                                            <p:clrVal>
                                              <a:schemeClr val="accent2"/>
                                            </p:clrVal>
                                          </p:val>
                                        </p:tav>
                                        <p:tav tm="50000">
                                          <p:val>
                                            <p:clrVal>
                                              <a:schemeClr val="hlink"/>
                                            </p:clrVal>
                                          </p:val>
                                        </p:tav>
                                      </p:tavLst>
                                    </p:anim>
                                    <p:set>
                                      <p:cBhvr>
                                        <p:cTn id="19" dur="80"/>
                                        <p:tgtEl>
                                          <p:spTgt spid="97283"/>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97285"/>
                                        </p:tgtEl>
                                        <p:attrNameLst>
                                          <p:attrName>style.visibility</p:attrName>
                                        </p:attrNameLst>
                                      </p:cBhvr>
                                      <p:to>
                                        <p:strVal val="visible"/>
                                      </p:to>
                                    </p:set>
                                    <p:animEffect transition="in" filter="fade">
                                      <p:cBhvr>
                                        <p:cTn id="24" dur="500"/>
                                        <p:tgtEl>
                                          <p:spTgt spid="97285"/>
                                        </p:tgtEl>
                                      </p:cBhvr>
                                    </p:animEffect>
                                    <p:anim calcmode="lin" valueType="num">
                                      <p:cBhvr>
                                        <p:cTn id="25" dur="500" fill="hold"/>
                                        <p:tgtEl>
                                          <p:spTgt spid="97285"/>
                                        </p:tgtEl>
                                        <p:attrNameLst>
                                          <p:attrName>ppt_x</p:attrName>
                                        </p:attrNameLst>
                                      </p:cBhvr>
                                      <p:tavLst>
                                        <p:tav tm="0">
                                          <p:val>
                                            <p:strVal val="#ppt_x-.1"/>
                                          </p:val>
                                        </p:tav>
                                        <p:tav tm="100000">
                                          <p:val>
                                            <p:strVal val="#ppt_x"/>
                                          </p:val>
                                        </p:tav>
                                      </p:tavLst>
                                    </p:anim>
                                    <p:anim calcmode="lin" valueType="num">
                                      <p:cBhvr>
                                        <p:cTn id="26" dur="500" fill="hold"/>
                                        <p:tgtEl>
                                          <p:spTgt spid="97285"/>
                                        </p:tgtEl>
                                        <p:attrNameLst>
                                          <p:attrName>ppt_y</p:attrName>
                                        </p:attrNameLst>
                                      </p:cBhvr>
                                      <p:tavLst>
                                        <p:tav tm="0">
                                          <p:val>
                                            <p:strVal val="#ppt_y"/>
                                          </p:val>
                                        </p:tav>
                                        <p:tav tm="100000">
                                          <p:val>
                                            <p:strVal val="#ppt_y"/>
                                          </p:val>
                                        </p:tav>
                                      </p:tavLst>
                                    </p:anim>
                                  </p:childTnLst>
                                </p:cTn>
                              </p:par>
                              <p:par>
                                <p:cTn id="27" presetID="40" presetClass="entr" presetSubtype="0" fill="hold" grpId="0" nodeType="withEffect">
                                  <p:stCondLst>
                                    <p:cond delay="0"/>
                                  </p:stCondLst>
                                  <p:iterate type="lt">
                                    <p:tmPct val="10000"/>
                                  </p:iterate>
                                  <p:childTnLst>
                                    <p:set>
                                      <p:cBhvr>
                                        <p:cTn id="28" dur="1" fill="hold">
                                          <p:stCondLst>
                                            <p:cond delay="0"/>
                                          </p:stCondLst>
                                        </p:cTn>
                                        <p:tgtEl>
                                          <p:spTgt spid="97286"/>
                                        </p:tgtEl>
                                        <p:attrNameLst>
                                          <p:attrName>style.visibility</p:attrName>
                                        </p:attrNameLst>
                                      </p:cBhvr>
                                      <p:to>
                                        <p:strVal val="visible"/>
                                      </p:to>
                                    </p:set>
                                    <p:animEffect transition="in" filter="fade">
                                      <p:cBhvr>
                                        <p:cTn id="29" dur="500"/>
                                        <p:tgtEl>
                                          <p:spTgt spid="97286"/>
                                        </p:tgtEl>
                                      </p:cBhvr>
                                    </p:animEffect>
                                    <p:anim calcmode="lin" valueType="num">
                                      <p:cBhvr>
                                        <p:cTn id="30" dur="500" fill="hold"/>
                                        <p:tgtEl>
                                          <p:spTgt spid="97286"/>
                                        </p:tgtEl>
                                        <p:attrNameLst>
                                          <p:attrName>ppt_x</p:attrName>
                                        </p:attrNameLst>
                                      </p:cBhvr>
                                      <p:tavLst>
                                        <p:tav tm="0">
                                          <p:val>
                                            <p:strVal val="#ppt_x-.1"/>
                                          </p:val>
                                        </p:tav>
                                        <p:tav tm="100000">
                                          <p:val>
                                            <p:strVal val="#ppt_x"/>
                                          </p:val>
                                        </p:tav>
                                      </p:tavLst>
                                    </p:anim>
                                    <p:anim calcmode="lin" valueType="num">
                                      <p:cBhvr>
                                        <p:cTn id="31" dur="500" fill="hold"/>
                                        <p:tgtEl>
                                          <p:spTgt spid="97286"/>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97290"/>
                                        </p:tgtEl>
                                        <p:attrNameLst>
                                          <p:attrName>style.visibility</p:attrName>
                                        </p:attrNameLst>
                                      </p:cBhvr>
                                      <p:to>
                                        <p:strVal val="visible"/>
                                      </p:to>
                                    </p:set>
                                    <p:animEffect transition="in" filter="strips(downRight)">
                                      <p:cBhvr>
                                        <p:cTn id="36" dur="500"/>
                                        <p:tgtEl>
                                          <p:spTgt spid="97290"/>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97291"/>
                                        </p:tgtEl>
                                        <p:attrNameLst>
                                          <p:attrName>style.visibility</p:attrName>
                                        </p:attrNameLst>
                                      </p:cBhvr>
                                      <p:to>
                                        <p:strVal val="visible"/>
                                      </p:to>
                                    </p:set>
                                    <p:animEffect transition="in" filter="strips(downRight)">
                                      <p:cBhvr>
                                        <p:cTn id="39" dur="500"/>
                                        <p:tgtEl>
                                          <p:spTgt spid="9729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6" presetClass="exit" presetSubtype="0" fill="hold" grpId="1" nodeType="clickEffect">
                                  <p:stCondLst>
                                    <p:cond delay="0"/>
                                  </p:stCondLst>
                                  <p:iterate type="lt">
                                    <p:tmPct val="0"/>
                                  </p:iterate>
                                  <p:childTnLst>
                                    <p:animEffect transition="out" filter="wipe(down)">
                                      <p:cBhvr>
                                        <p:cTn id="43" dur="180" accel="50000">
                                          <p:stCondLst>
                                            <p:cond delay="1820"/>
                                          </p:stCondLst>
                                        </p:cTn>
                                        <p:tgtEl>
                                          <p:spTgt spid="97285"/>
                                        </p:tgtEl>
                                      </p:cBhvr>
                                    </p:animEffect>
                                    <p:anim calcmode="lin" valueType="num">
                                      <p:cBhvr>
                                        <p:cTn id="44" dur="1822" tmFilter="0,0; 0.14,0.31; 0.43,0.73; 0.71,0.91; 1.0,1.0">
                                          <p:stCondLst>
                                            <p:cond delay="0"/>
                                          </p:stCondLst>
                                        </p:cTn>
                                        <p:tgtEl>
                                          <p:spTgt spid="97285"/>
                                        </p:tgtEl>
                                        <p:attrNameLst>
                                          <p:attrName>ppt_x</p:attrName>
                                        </p:attrNameLst>
                                      </p:cBhvr>
                                      <p:tavLst>
                                        <p:tav tm="0">
                                          <p:val>
                                            <p:strVal val="ppt_x"/>
                                          </p:val>
                                        </p:tav>
                                        <p:tav tm="100000">
                                          <p:val>
                                            <p:strVal val="#ppt_x+0.25"/>
                                          </p:val>
                                        </p:tav>
                                      </p:tavLst>
                                    </p:anim>
                                    <p:anim calcmode="lin" valueType="num">
                                      <p:cBhvr>
                                        <p:cTn id="45" dur="178">
                                          <p:stCondLst>
                                            <p:cond delay="1822"/>
                                          </p:stCondLst>
                                        </p:cTn>
                                        <p:tgtEl>
                                          <p:spTgt spid="97285"/>
                                        </p:tgtEl>
                                        <p:attrNameLst>
                                          <p:attrName>ppt_x</p:attrName>
                                        </p:attrNameLst>
                                      </p:cBhvr>
                                      <p:tavLst>
                                        <p:tav tm="0">
                                          <p:val>
                                            <p:strVal val="ppt_x"/>
                                          </p:val>
                                        </p:tav>
                                        <p:tav tm="100000">
                                          <p:val>
                                            <p:strVal val="ppt_x"/>
                                          </p:val>
                                        </p:tav>
                                      </p:tavLst>
                                    </p:anim>
                                    <p:anim calcmode="lin" valueType="num">
                                      <p:cBhvr>
                                        <p:cTn id="46" dur="664" tmFilter="0.0,0.0;0.25,0.07;0.50,0.2;0.75,0.467;1.0,1.0">
                                          <p:stCondLst>
                                            <p:cond delay="0"/>
                                          </p:stCondLst>
                                        </p:cTn>
                                        <p:tgtEl>
                                          <p:spTgt spid="9728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7" dur="664" tmFilter="0, 0; 0.125,0.2665; 0.25,0.4; 0.375,0.465; 0.5,0.5;  0.625,0.535; 0.75,0.6; 0.875,0.7335; 1,1">
                                          <p:stCondLst>
                                            <p:cond delay="664"/>
                                          </p:stCondLst>
                                        </p:cTn>
                                        <p:tgtEl>
                                          <p:spTgt spid="9728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8" dur="332" tmFilter="0, 0; 0.125,0.2665; 0.25,0.4; 0.375,0.465; 0.5,0.5;  0.625,0.535; 0.75,0.6; 0.875,0.7335; 1,1">
                                          <p:stCondLst>
                                            <p:cond delay="1324"/>
                                          </p:stCondLst>
                                        </p:cTn>
                                        <p:tgtEl>
                                          <p:spTgt spid="9728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9" dur="164" tmFilter="0, 0; 0.125,0.2665; 0.25,0.4; 0.375,0.465; 0.5,0.5;  0.625,0.535; 0.75,0.6; 0.875,0.7335; 1,1">
                                          <p:stCondLst>
                                            <p:cond delay="1656"/>
                                          </p:stCondLst>
                                        </p:cTn>
                                        <p:tgtEl>
                                          <p:spTgt spid="9728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0" dur="180" accel="50000">
                                          <p:stCondLst>
                                            <p:cond delay="1820"/>
                                          </p:stCondLst>
                                        </p:cTn>
                                        <p:tgtEl>
                                          <p:spTgt spid="97285"/>
                                        </p:tgtEl>
                                        <p:attrNameLst>
                                          <p:attrName>ppt_y</p:attrName>
                                        </p:attrNameLst>
                                      </p:cBhvr>
                                      <p:tavLst>
                                        <p:tav tm="0">
                                          <p:val>
                                            <p:strVal val="ppt_y"/>
                                          </p:val>
                                        </p:tav>
                                        <p:tav tm="100000">
                                          <p:val>
                                            <p:strVal val="ppt_y+ppt_h"/>
                                          </p:val>
                                        </p:tav>
                                      </p:tavLst>
                                    </p:anim>
                                    <p:animScale>
                                      <p:cBhvr>
                                        <p:cTn id="51" dur="26">
                                          <p:stCondLst>
                                            <p:cond delay="620"/>
                                          </p:stCondLst>
                                        </p:cTn>
                                        <p:tgtEl>
                                          <p:spTgt spid="97285"/>
                                        </p:tgtEl>
                                      </p:cBhvr>
                                      <p:to x="100000" y="60000"/>
                                    </p:animScale>
                                    <p:animScale>
                                      <p:cBhvr>
                                        <p:cTn id="52" dur="166" decel="50000">
                                          <p:stCondLst>
                                            <p:cond delay="646"/>
                                          </p:stCondLst>
                                        </p:cTn>
                                        <p:tgtEl>
                                          <p:spTgt spid="97285"/>
                                        </p:tgtEl>
                                      </p:cBhvr>
                                      <p:to x="100000" y="100000"/>
                                    </p:animScale>
                                    <p:animScale>
                                      <p:cBhvr>
                                        <p:cTn id="53" dur="26">
                                          <p:stCondLst>
                                            <p:cond delay="1312"/>
                                          </p:stCondLst>
                                        </p:cTn>
                                        <p:tgtEl>
                                          <p:spTgt spid="97285"/>
                                        </p:tgtEl>
                                      </p:cBhvr>
                                      <p:to x="100000" y="80000"/>
                                    </p:animScale>
                                    <p:animScale>
                                      <p:cBhvr>
                                        <p:cTn id="54" dur="166" decel="50000">
                                          <p:stCondLst>
                                            <p:cond delay="1338"/>
                                          </p:stCondLst>
                                        </p:cTn>
                                        <p:tgtEl>
                                          <p:spTgt spid="97285"/>
                                        </p:tgtEl>
                                      </p:cBhvr>
                                      <p:to x="100000" y="100000"/>
                                    </p:animScale>
                                    <p:animScale>
                                      <p:cBhvr>
                                        <p:cTn id="55" dur="26">
                                          <p:stCondLst>
                                            <p:cond delay="1642"/>
                                          </p:stCondLst>
                                        </p:cTn>
                                        <p:tgtEl>
                                          <p:spTgt spid="97285"/>
                                        </p:tgtEl>
                                      </p:cBhvr>
                                      <p:to x="100000" y="90000"/>
                                    </p:animScale>
                                    <p:animScale>
                                      <p:cBhvr>
                                        <p:cTn id="56" dur="166" decel="50000">
                                          <p:stCondLst>
                                            <p:cond delay="1668"/>
                                          </p:stCondLst>
                                        </p:cTn>
                                        <p:tgtEl>
                                          <p:spTgt spid="97285"/>
                                        </p:tgtEl>
                                      </p:cBhvr>
                                      <p:to x="100000" y="100000"/>
                                    </p:animScale>
                                    <p:animScale>
                                      <p:cBhvr>
                                        <p:cTn id="57" dur="26">
                                          <p:stCondLst>
                                            <p:cond delay="1808"/>
                                          </p:stCondLst>
                                        </p:cTn>
                                        <p:tgtEl>
                                          <p:spTgt spid="97285"/>
                                        </p:tgtEl>
                                      </p:cBhvr>
                                      <p:to x="100000" y="95000"/>
                                    </p:animScale>
                                    <p:animScale>
                                      <p:cBhvr>
                                        <p:cTn id="58" dur="166" decel="50000">
                                          <p:stCondLst>
                                            <p:cond delay="1834"/>
                                          </p:stCondLst>
                                        </p:cTn>
                                        <p:tgtEl>
                                          <p:spTgt spid="97285"/>
                                        </p:tgtEl>
                                      </p:cBhvr>
                                      <p:to x="100000" y="100000"/>
                                    </p:animScale>
                                    <p:set>
                                      <p:cBhvr>
                                        <p:cTn id="59" dur="1" fill="hold">
                                          <p:stCondLst>
                                            <p:cond delay="1999"/>
                                          </p:stCondLst>
                                        </p:cTn>
                                        <p:tgtEl>
                                          <p:spTgt spid="97285"/>
                                        </p:tgtEl>
                                        <p:attrNameLst>
                                          <p:attrName>style.visibility</p:attrName>
                                        </p:attrNameLst>
                                      </p:cBhvr>
                                      <p:to>
                                        <p:strVal val="hidden"/>
                                      </p:to>
                                    </p:set>
                                  </p:childTnLst>
                                </p:cTn>
                              </p:par>
                              <p:par>
                                <p:cTn id="60" presetID="26" presetClass="exit" presetSubtype="0" fill="hold" grpId="1" nodeType="withEffect">
                                  <p:stCondLst>
                                    <p:cond delay="0"/>
                                  </p:stCondLst>
                                  <p:childTnLst>
                                    <p:animEffect transition="out" filter="wipe(down)">
                                      <p:cBhvr>
                                        <p:cTn id="61" dur="180" accel="50000">
                                          <p:stCondLst>
                                            <p:cond delay="1820"/>
                                          </p:stCondLst>
                                        </p:cTn>
                                        <p:tgtEl>
                                          <p:spTgt spid="97291"/>
                                        </p:tgtEl>
                                      </p:cBhvr>
                                    </p:animEffect>
                                    <p:anim calcmode="lin" valueType="num">
                                      <p:cBhvr>
                                        <p:cTn id="62" dur="1822" tmFilter="0,0; 0.14,0.31; 0.43,0.73; 0.71,0.91; 1.0,1.0">
                                          <p:stCondLst>
                                            <p:cond delay="0"/>
                                          </p:stCondLst>
                                        </p:cTn>
                                        <p:tgtEl>
                                          <p:spTgt spid="97291"/>
                                        </p:tgtEl>
                                        <p:attrNameLst>
                                          <p:attrName>ppt_x</p:attrName>
                                        </p:attrNameLst>
                                      </p:cBhvr>
                                      <p:tavLst>
                                        <p:tav tm="0">
                                          <p:val>
                                            <p:strVal val="ppt_x"/>
                                          </p:val>
                                        </p:tav>
                                        <p:tav tm="100000">
                                          <p:val>
                                            <p:strVal val="#ppt_x+0.25"/>
                                          </p:val>
                                        </p:tav>
                                      </p:tavLst>
                                    </p:anim>
                                    <p:anim calcmode="lin" valueType="num">
                                      <p:cBhvr>
                                        <p:cTn id="63" dur="178">
                                          <p:stCondLst>
                                            <p:cond delay="1822"/>
                                          </p:stCondLst>
                                        </p:cTn>
                                        <p:tgtEl>
                                          <p:spTgt spid="97291"/>
                                        </p:tgtEl>
                                        <p:attrNameLst>
                                          <p:attrName>ppt_x</p:attrName>
                                        </p:attrNameLst>
                                      </p:cBhvr>
                                      <p:tavLst>
                                        <p:tav tm="0">
                                          <p:val>
                                            <p:strVal val="ppt_x"/>
                                          </p:val>
                                        </p:tav>
                                        <p:tav tm="100000">
                                          <p:val>
                                            <p:strVal val="ppt_x"/>
                                          </p:val>
                                        </p:tav>
                                      </p:tavLst>
                                    </p:anim>
                                    <p:anim calcmode="lin" valueType="num">
                                      <p:cBhvr>
                                        <p:cTn id="64" dur="664" tmFilter="0.0,0.0;0.25,0.07;0.50,0.2;0.75,0.467;1.0,1.0">
                                          <p:stCondLst>
                                            <p:cond delay="0"/>
                                          </p:stCondLst>
                                        </p:cTn>
                                        <p:tgtEl>
                                          <p:spTgt spid="9729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5" dur="664" tmFilter="0, 0; 0.125,0.2665; 0.25,0.4; 0.375,0.465; 0.5,0.5;  0.625,0.535; 0.75,0.6; 0.875,0.7335; 1,1">
                                          <p:stCondLst>
                                            <p:cond delay="664"/>
                                          </p:stCondLst>
                                        </p:cTn>
                                        <p:tgtEl>
                                          <p:spTgt spid="9729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6" dur="332" tmFilter="0, 0; 0.125,0.2665; 0.25,0.4; 0.375,0.465; 0.5,0.5;  0.625,0.535; 0.75,0.6; 0.875,0.7335; 1,1">
                                          <p:stCondLst>
                                            <p:cond delay="1324"/>
                                          </p:stCondLst>
                                        </p:cTn>
                                        <p:tgtEl>
                                          <p:spTgt spid="9729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7" dur="164" tmFilter="0, 0; 0.125,0.2665; 0.25,0.4; 0.375,0.465; 0.5,0.5;  0.625,0.535; 0.75,0.6; 0.875,0.7335; 1,1">
                                          <p:stCondLst>
                                            <p:cond delay="1656"/>
                                          </p:stCondLst>
                                        </p:cTn>
                                        <p:tgtEl>
                                          <p:spTgt spid="9729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8" dur="180" accel="50000">
                                          <p:stCondLst>
                                            <p:cond delay="1820"/>
                                          </p:stCondLst>
                                        </p:cTn>
                                        <p:tgtEl>
                                          <p:spTgt spid="97291"/>
                                        </p:tgtEl>
                                        <p:attrNameLst>
                                          <p:attrName>ppt_y</p:attrName>
                                        </p:attrNameLst>
                                      </p:cBhvr>
                                      <p:tavLst>
                                        <p:tav tm="0">
                                          <p:val>
                                            <p:strVal val="ppt_y"/>
                                          </p:val>
                                        </p:tav>
                                        <p:tav tm="100000">
                                          <p:val>
                                            <p:strVal val="ppt_y+ppt_h"/>
                                          </p:val>
                                        </p:tav>
                                      </p:tavLst>
                                    </p:anim>
                                    <p:animScale>
                                      <p:cBhvr>
                                        <p:cTn id="69" dur="26">
                                          <p:stCondLst>
                                            <p:cond delay="620"/>
                                          </p:stCondLst>
                                        </p:cTn>
                                        <p:tgtEl>
                                          <p:spTgt spid="97291"/>
                                        </p:tgtEl>
                                      </p:cBhvr>
                                      <p:to x="100000" y="60000"/>
                                    </p:animScale>
                                    <p:animScale>
                                      <p:cBhvr>
                                        <p:cTn id="70" dur="166" decel="50000">
                                          <p:stCondLst>
                                            <p:cond delay="646"/>
                                          </p:stCondLst>
                                        </p:cTn>
                                        <p:tgtEl>
                                          <p:spTgt spid="97291"/>
                                        </p:tgtEl>
                                      </p:cBhvr>
                                      <p:to x="100000" y="100000"/>
                                    </p:animScale>
                                    <p:animScale>
                                      <p:cBhvr>
                                        <p:cTn id="71" dur="26">
                                          <p:stCondLst>
                                            <p:cond delay="1312"/>
                                          </p:stCondLst>
                                        </p:cTn>
                                        <p:tgtEl>
                                          <p:spTgt spid="97291"/>
                                        </p:tgtEl>
                                      </p:cBhvr>
                                      <p:to x="100000" y="80000"/>
                                    </p:animScale>
                                    <p:animScale>
                                      <p:cBhvr>
                                        <p:cTn id="72" dur="166" decel="50000">
                                          <p:stCondLst>
                                            <p:cond delay="1338"/>
                                          </p:stCondLst>
                                        </p:cTn>
                                        <p:tgtEl>
                                          <p:spTgt spid="97291"/>
                                        </p:tgtEl>
                                      </p:cBhvr>
                                      <p:to x="100000" y="100000"/>
                                    </p:animScale>
                                    <p:animScale>
                                      <p:cBhvr>
                                        <p:cTn id="73" dur="26">
                                          <p:stCondLst>
                                            <p:cond delay="1642"/>
                                          </p:stCondLst>
                                        </p:cTn>
                                        <p:tgtEl>
                                          <p:spTgt spid="97291"/>
                                        </p:tgtEl>
                                      </p:cBhvr>
                                      <p:to x="100000" y="90000"/>
                                    </p:animScale>
                                    <p:animScale>
                                      <p:cBhvr>
                                        <p:cTn id="74" dur="166" decel="50000">
                                          <p:stCondLst>
                                            <p:cond delay="1668"/>
                                          </p:stCondLst>
                                        </p:cTn>
                                        <p:tgtEl>
                                          <p:spTgt spid="97291"/>
                                        </p:tgtEl>
                                      </p:cBhvr>
                                      <p:to x="100000" y="100000"/>
                                    </p:animScale>
                                    <p:animScale>
                                      <p:cBhvr>
                                        <p:cTn id="75" dur="26">
                                          <p:stCondLst>
                                            <p:cond delay="1808"/>
                                          </p:stCondLst>
                                        </p:cTn>
                                        <p:tgtEl>
                                          <p:spTgt spid="97291"/>
                                        </p:tgtEl>
                                      </p:cBhvr>
                                      <p:to x="100000" y="95000"/>
                                    </p:animScale>
                                    <p:animScale>
                                      <p:cBhvr>
                                        <p:cTn id="76" dur="166" decel="50000">
                                          <p:stCondLst>
                                            <p:cond delay="1834"/>
                                          </p:stCondLst>
                                        </p:cTn>
                                        <p:tgtEl>
                                          <p:spTgt spid="97291"/>
                                        </p:tgtEl>
                                      </p:cBhvr>
                                      <p:to x="100000" y="100000"/>
                                    </p:animScale>
                                    <p:set>
                                      <p:cBhvr>
                                        <p:cTn id="77" dur="1" fill="hold">
                                          <p:stCondLst>
                                            <p:cond delay="1999"/>
                                          </p:stCondLst>
                                        </p:cTn>
                                        <p:tgtEl>
                                          <p:spTgt spid="97291"/>
                                        </p:tgtEl>
                                        <p:attrNameLst>
                                          <p:attrName>style.visibility</p:attrName>
                                        </p:attrNameLst>
                                      </p:cBhvr>
                                      <p:to>
                                        <p:strVal val="hidden"/>
                                      </p:to>
                                    </p:set>
                                  </p:childTnLst>
                                </p:cTn>
                              </p:par>
                              <p:par>
                                <p:cTn id="78" presetID="47" presetClass="entr" presetSubtype="0" fill="hold" grpId="0" nodeType="withEffect">
                                  <p:stCondLst>
                                    <p:cond delay="0"/>
                                  </p:stCondLst>
                                  <p:childTnLst>
                                    <p:set>
                                      <p:cBhvr>
                                        <p:cTn id="79" dur="1" fill="hold">
                                          <p:stCondLst>
                                            <p:cond delay="0"/>
                                          </p:stCondLst>
                                        </p:cTn>
                                        <p:tgtEl>
                                          <p:spTgt spid="97282"/>
                                        </p:tgtEl>
                                        <p:attrNameLst>
                                          <p:attrName>style.visibility</p:attrName>
                                        </p:attrNameLst>
                                      </p:cBhvr>
                                      <p:to>
                                        <p:strVal val="visible"/>
                                      </p:to>
                                    </p:set>
                                    <p:animEffect transition="in" filter="fade">
                                      <p:cBhvr>
                                        <p:cTn id="80" dur="1000"/>
                                        <p:tgtEl>
                                          <p:spTgt spid="97282"/>
                                        </p:tgtEl>
                                      </p:cBhvr>
                                    </p:animEffect>
                                    <p:anim calcmode="lin" valueType="num">
                                      <p:cBhvr>
                                        <p:cTn id="81" dur="1000" fill="hold"/>
                                        <p:tgtEl>
                                          <p:spTgt spid="97282"/>
                                        </p:tgtEl>
                                        <p:attrNameLst>
                                          <p:attrName>ppt_x</p:attrName>
                                        </p:attrNameLst>
                                      </p:cBhvr>
                                      <p:tavLst>
                                        <p:tav tm="0">
                                          <p:val>
                                            <p:strVal val="#ppt_x"/>
                                          </p:val>
                                        </p:tav>
                                        <p:tav tm="100000">
                                          <p:val>
                                            <p:strVal val="#ppt_x"/>
                                          </p:val>
                                        </p:tav>
                                      </p:tavLst>
                                    </p:anim>
                                    <p:anim calcmode="lin" valueType="num">
                                      <p:cBhvr>
                                        <p:cTn id="82" dur="1000" fill="hold"/>
                                        <p:tgtEl>
                                          <p:spTgt spid="97282"/>
                                        </p:tgtEl>
                                        <p:attrNameLst>
                                          <p:attrName>ppt_y</p:attrName>
                                        </p:attrNameLst>
                                      </p:cBhvr>
                                      <p:tavLst>
                                        <p:tav tm="0">
                                          <p:val>
                                            <p:strVal val="#ppt_y-.1"/>
                                          </p:val>
                                        </p:tav>
                                        <p:tav tm="100000">
                                          <p:val>
                                            <p:strVal val="#ppt_y"/>
                                          </p:val>
                                        </p:tav>
                                      </p:tavLst>
                                    </p:anim>
                                  </p:childTnLst>
                                </p:cTn>
                              </p:par>
                              <p:par>
                                <p:cTn id="83" presetID="0" presetClass="path" presetSubtype="0" accel="50000" decel="50000" fill="hold" grpId="1" nodeType="withEffect">
                                  <p:stCondLst>
                                    <p:cond delay="0"/>
                                  </p:stCondLst>
                                  <p:iterate type="lt">
                                    <p:tmPct val="0"/>
                                  </p:iterate>
                                  <p:childTnLst>
                                    <p:animMotion origin="layout" path="M 1.66667E-6 4.81481E-6 L -0.07396 -0.00186 " pathEditMode="relative" rAng="0" ptsTypes="AA">
                                      <p:cBhvr>
                                        <p:cTn id="84" dur="2000" fill="hold"/>
                                        <p:tgtEl>
                                          <p:spTgt spid="97286"/>
                                        </p:tgtEl>
                                        <p:attrNameLst>
                                          <p:attrName>ppt_x</p:attrName>
                                          <p:attrName>ppt_y</p:attrName>
                                        </p:attrNameLst>
                                      </p:cBhvr>
                                      <p:rCtr x="-3698" y="-93"/>
                                    </p:animMotion>
                                  </p:childTnLst>
                                </p:cTn>
                              </p:par>
                              <p:par>
                                <p:cTn id="85" presetID="3" presetClass="emph" presetSubtype="2" fill="hold" grpId="1" nodeType="withEffect">
                                  <p:stCondLst>
                                    <p:cond delay="0"/>
                                  </p:stCondLst>
                                  <p:childTnLst>
                                    <p:animClr clrSpc="rgb" dir="cw">
                                      <p:cBhvr override="childStyle">
                                        <p:cTn id="86" dur="2000" fill="hold"/>
                                        <p:tgtEl>
                                          <p:spTgt spid="97282"/>
                                        </p:tgtEl>
                                        <p:attrNameLst>
                                          <p:attrName>style.color</p:attrName>
                                        </p:attrNameLst>
                                      </p:cBhvr>
                                      <p:to>
                                        <a:srgbClr val="00FF00"/>
                                      </p:to>
                                    </p:animClr>
                                  </p:childTnLst>
                                </p:cTn>
                              </p:par>
                            </p:childTnLst>
                          </p:cTn>
                        </p:par>
                      </p:childTnLst>
                    </p:cTn>
                  </p:par>
                  <p:par>
                    <p:cTn id="87" fill="hold" nodeType="clickPar">
                      <p:stCondLst>
                        <p:cond delay="indefinite"/>
                      </p:stCondLst>
                      <p:childTnLst>
                        <p:par>
                          <p:cTn id="88" fill="hold" nodeType="withGroup">
                            <p:stCondLst>
                              <p:cond delay="0"/>
                            </p:stCondLst>
                            <p:childTnLst>
                              <p:par>
                                <p:cTn id="89" presetID="27" presetClass="entr" presetSubtype="0" fill="hold" grpId="0" nodeType="clickEffect">
                                  <p:stCondLst>
                                    <p:cond delay="0"/>
                                  </p:stCondLst>
                                  <p:iterate type="lt">
                                    <p:tmPct val="50000"/>
                                  </p:iterate>
                                  <p:childTnLst>
                                    <p:set>
                                      <p:cBhvr>
                                        <p:cTn id="90" dur="1" fill="hold">
                                          <p:stCondLst>
                                            <p:cond delay="0"/>
                                          </p:stCondLst>
                                        </p:cTn>
                                        <p:tgtEl>
                                          <p:spTgt spid="97284"/>
                                        </p:tgtEl>
                                        <p:attrNameLst>
                                          <p:attrName>style.visibility</p:attrName>
                                        </p:attrNameLst>
                                      </p:cBhvr>
                                      <p:to>
                                        <p:strVal val="visible"/>
                                      </p:to>
                                    </p:set>
                                    <p:anim calcmode="discrete" valueType="clr">
                                      <p:cBhvr override="childStyle">
                                        <p:cTn id="91" dur="80"/>
                                        <p:tgtEl>
                                          <p:spTgt spid="97284"/>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97284"/>
                                        </p:tgtEl>
                                        <p:attrNameLst>
                                          <p:attrName>fillcolor</p:attrName>
                                        </p:attrNameLst>
                                      </p:cBhvr>
                                      <p:tavLst>
                                        <p:tav tm="0">
                                          <p:val>
                                            <p:clrVal>
                                              <a:schemeClr val="accent2"/>
                                            </p:clrVal>
                                          </p:val>
                                        </p:tav>
                                        <p:tav tm="50000">
                                          <p:val>
                                            <p:clrVal>
                                              <a:schemeClr val="hlink"/>
                                            </p:clrVal>
                                          </p:val>
                                        </p:tav>
                                      </p:tavLst>
                                    </p:anim>
                                    <p:set>
                                      <p:cBhvr>
                                        <p:cTn id="93" dur="80"/>
                                        <p:tgtEl>
                                          <p:spTgt spid="97284"/>
                                        </p:tgtEl>
                                        <p:attrNameLst>
                                          <p:attrName>fill.type</p:attrName>
                                        </p:attrNameLst>
                                      </p:cBhvr>
                                      <p:to>
                                        <p:strVal val="solid"/>
                                      </p:to>
                                    </p:set>
                                  </p:childTnLst>
                                </p:cTn>
                              </p:par>
                              <p:par>
                                <p:cTn id="94" presetID="27" presetClass="entr" presetSubtype="0" fill="hold" grpId="0" nodeType="withEffect">
                                  <p:stCondLst>
                                    <p:cond delay="0"/>
                                  </p:stCondLst>
                                  <p:iterate type="lt">
                                    <p:tmPct val="50000"/>
                                  </p:iterate>
                                  <p:childTnLst>
                                    <p:set>
                                      <p:cBhvr>
                                        <p:cTn id="95" dur="1" fill="hold">
                                          <p:stCondLst>
                                            <p:cond delay="0"/>
                                          </p:stCondLst>
                                        </p:cTn>
                                        <p:tgtEl>
                                          <p:spTgt spid="97287"/>
                                        </p:tgtEl>
                                        <p:attrNameLst>
                                          <p:attrName>style.visibility</p:attrName>
                                        </p:attrNameLst>
                                      </p:cBhvr>
                                      <p:to>
                                        <p:strVal val="visible"/>
                                      </p:to>
                                    </p:set>
                                    <p:anim calcmode="discrete" valueType="clr">
                                      <p:cBhvr override="childStyle">
                                        <p:cTn id="96" dur="80"/>
                                        <p:tgtEl>
                                          <p:spTgt spid="97287"/>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97287"/>
                                        </p:tgtEl>
                                        <p:attrNameLst>
                                          <p:attrName>fillcolor</p:attrName>
                                        </p:attrNameLst>
                                      </p:cBhvr>
                                      <p:tavLst>
                                        <p:tav tm="0">
                                          <p:val>
                                            <p:clrVal>
                                              <a:schemeClr val="accent2"/>
                                            </p:clrVal>
                                          </p:val>
                                        </p:tav>
                                        <p:tav tm="50000">
                                          <p:val>
                                            <p:clrVal>
                                              <a:schemeClr val="hlink"/>
                                            </p:clrVal>
                                          </p:val>
                                        </p:tav>
                                      </p:tavLst>
                                    </p:anim>
                                    <p:set>
                                      <p:cBhvr>
                                        <p:cTn id="98" dur="80"/>
                                        <p:tgtEl>
                                          <p:spTgt spid="97287"/>
                                        </p:tgtEl>
                                        <p:attrNameLst>
                                          <p:attrName>fill.type</p:attrName>
                                        </p:attrNameLst>
                                      </p:cBhvr>
                                      <p:to>
                                        <p:strVal val="solid"/>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8" presetClass="entr" presetSubtype="6" fill="hold" grpId="0" nodeType="clickEffect">
                                  <p:stCondLst>
                                    <p:cond delay="0"/>
                                  </p:stCondLst>
                                  <p:childTnLst>
                                    <p:set>
                                      <p:cBhvr>
                                        <p:cTn id="102" dur="1" fill="hold">
                                          <p:stCondLst>
                                            <p:cond delay="0"/>
                                          </p:stCondLst>
                                        </p:cTn>
                                        <p:tgtEl>
                                          <p:spTgt spid="97288"/>
                                        </p:tgtEl>
                                        <p:attrNameLst>
                                          <p:attrName>style.visibility</p:attrName>
                                        </p:attrNameLst>
                                      </p:cBhvr>
                                      <p:to>
                                        <p:strVal val="visible"/>
                                      </p:to>
                                    </p:set>
                                    <p:animEffect transition="in" filter="strips(downRight)">
                                      <p:cBhvr>
                                        <p:cTn id="103" dur="500"/>
                                        <p:tgtEl>
                                          <p:spTgt spid="97288"/>
                                        </p:tgtEl>
                                      </p:cBhvr>
                                    </p:animEffect>
                                  </p:childTnLst>
                                </p:cTn>
                              </p:par>
                              <p:par>
                                <p:cTn id="104" presetID="18" presetClass="entr" presetSubtype="6" fill="hold" grpId="0" nodeType="withEffect">
                                  <p:stCondLst>
                                    <p:cond delay="0"/>
                                  </p:stCondLst>
                                  <p:childTnLst>
                                    <p:set>
                                      <p:cBhvr>
                                        <p:cTn id="105" dur="1" fill="hold">
                                          <p:stCondLst>
                                            <p:cond delay="0"/>
                                          </p:stCondLst>
                                        </p:cTn>
                                        <p:tgtEl>
                                          <p:spTgt spid="97289"/>
                                        </p:tgtEl>
                                        <p:attrNameLst>
                                          <p:attrName>style.visibility</p:attrName>
                                        </p:attrNameLst>
                                      </p:cBhvr>
                                      <p:to>
                                        <p:strVal val="visible"/>
                                      </p:to>
                                    </p:set>
                                    <p:animEffect transition="in" filter="strips(downRight)">
                                      <p:cBhvr>
                                        <p:cTn id="106" dur="500"/>
                                        <p:tgtEl>
                                          <p:spTgt spid="97289"/>
                                        </p:tgtEl>
                                      </p:cBhvr>
                                    </p:animEffect>
                                  </p:childTnLst>
                                </p:cTn>
                              </p:par>
                              <p:par>
                                <p:cTn id="107" presetID="18" presetClass="entr" presetSubtype="6" fill="hold" grpId="0" nodeType="withEffect">
                                  <p:stCondLst>
                                    <p:cond delay="0"/>
                                  </p:stCondLst>
                                  <p:childTnLst>
                                    <p:set>
                                      <p:cBhvr>
                                        <p:cTn id="108" dur="1" fill="hold">
                                          <p:stCondLst>
                                            <p:cond delay="0"/>
                                          </p:stCondLst>
                                        </p:cTn>
                                        <p:tgtEl>
                                          <p:spTgt spid="97292"/>
                                        </p:tgtEl>
                                        <p:attrNameLst>
                                          <p:attrName>style.visibility</p:attrName>
                                        </p:attrNameLst>
                                      </p:cBhvr>
                                      <p:to>
                                        <p:strVal val="visible"/>
                                      </p:to>
                                    </p:set>
                                    <p:animEffect transition="in" filter="strips(downRight)">
                                      <p:cBhvr>
                                        <p:cTn id="109" dur="2000"/>
                                        <p:tgtEl>
                                          <p:spTgt spid="97292"/>
                                        </p:tgtEl>
                                      </p:cBhvr>
                                    </p:animEffect>
                                  </p:childTnLst>
                                </p:cTn>
                              </p:par>
                              <p:par>
                                <p:cTn id="110" presetID="18" presetClass="entr" presetSubtype="6" fill="hold" grpId="0" nodeType="withEffect">
                                  <p:stCondLst>
                                    <p:cond delay="0"/>
                                  </p:stCondLst>
                                  <p:childTnLst>
                                    <p:set>
                                      <p:cBhvr>
                                        <p:cTn id="111" dur="1" fill="hold">
                                          <p:stCondLst>
                                            <p:cond delay="0"/>
                                          </p:stCondLst>
                                        </p:cTn>
                                        <p:tgtEl>
                                          <p:spTgt spid="97293"/>
                                        </p:tgtEl>
                                        <p:attrNameLst>
                                          <p:attrName>style.visibility</p:attrName>
                                        </p:attrNameLst>
                                      </p:cBhvr>
                                      <p:to>
                                        <p:strVal val="visible"/>
                                      </p:to>
                                    </p:set>
                                    <p:animEffect transition="in" filter="strips(downRight)">
                                      <p:cBhvr>
                                        <p:cTn id="112" dur="2000"/>
                                        <p:tgtEl>
                                          <p:spTgt spid="9729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47" presetClass="exit" presetSubtype="0" fill="hold" grpId="1" nodeType="clickEffect">
                                  <p:stCondLst>
                                    <p:cond delay="0"/>
                                  </p:stCondLst>
                                  <p:childTnLst>
                                    <p:animEffect transition="out" filter="fade">
                                      <p:cBhvr>
                                        <p:cTn id="116" dur="1000"/>
                                        <p:tgtEl>
                                          <p:spTgt spid="97293"/>
                                        </p:tgtEl>
                                      </p:cBhvr>
                                    </p:animEffect>
                                    <p:anim calcmode="lin" valueType="num">
                                      <p:cBhvr>
                                        <p:cTn id="117" dur="1000"/>
                                        <p:tgtEl>
                                          <p:spTgt spid="97293"/>
                                        </p:tgtEl>
                                        <p:attrNameLst>
                                          <p:attrName>ppt_x</p:attrName>
                                        </p:attrNameLst>
                                      </p:cBhvr>
                                      <p:tavLst>
                                        <p:tav tm="0">
                                          <p:val>
                                            <p:strVal val="ppt_x"/>
                                          </p:val>
                                        </p:tav>
                                        <p:tav tm="100000">
                                          <p:val>
                                            <p:strVal val="ppt_x"/>
                                          </p:val>
                                        </p:tav>
                                      </p:tavLst>
                                    </p:anim>
                                    <p:anim calcmode="lin" valueType="num">
                                      <p:cBhvr>
                                        <p:cTn id="118" dur="1000"/>
                                        <p:tgtEl>
                                          <p:spTgt spid="97293"/>
                                        </p:tgtEl>
                                        <p:attrNameLst>
                                          <p:attrName>ppt_y</p:attrName>
                                        </p:attrNameLst>
                                      </p:cBhvr>
                                      <p:tavLst>
                                        <p:tav tm="0">
                                          <p:val>
                                            <p:strVal val="ppt_y"/>
                                          </p:val>
                                        </p:tav>
                                        <p:tav tm="100000">
                                          <p:val>
                                            <p:strVal val="ppt_y-.1"/>
                                          </p:val>
                                        </p:tav>
                                      </p:tavLst>
                                    </p:anim>
                                    <p:set>
                                      <p:cBhvr>
                                        <p:cTn id="119" dur="1" fill="hold">
                                          <p:stCondLst>
                                            <p:cond delay="999"/>
                                          </p:stCondLst>
                                        </p:cTn>
                                        <p:tgtEl>
                                          <p:spTgt spid="97293"/>
                                        </p:tgtEl>
                                        <p:attrNameLst>
                                          <p:attrName>style.visibility</p:attrName>
                                        </p:attrNameLst>
                                      </p:cBhvr>
                                      <p:to>
                                        <p:strVal val="hidden"/>
                                      </p:to>
                                    </p:set>
                                  </p:childTnLst>
                                </p:cTn>
                              </p:par>
                              <p:par>
                                <p:cTn id="120" presetID="47" presetClass="exit" presetSubtype="0" fill="hold" grpId="1" nodeType="withEffect">
                                  <p:stCondLst>
                                    <p:cond delay="0"/>
                                  </p:stCondLst>
                                  <p:childTnLst>
                                    <p:animEffect transition="out" filter="fade">
                                      <p:cBhvr>
                                        <p:cTn id="121" dur="1000"/>
                                        <p:tgtEl>
                                          <p:spTgt spid="97288"/>
                                        </p:tgtEl>
                                      </p:cBhvr>
                                    </p:animEffect>
                                    <p:anim calcmode="lin" valueType="num">
                                      <p:cBhvr>
                                        <p:cTn id="122" dur="1000"/>
                                        <p:tgtEl>
                                          <p:spTgt spid="97288"/>
                                        </p:tgtEl>
                                        <p:attrNameLst>
                                          <p:attrName>ppt_x</p:attrName>
                                        </p:attrNameLst>
                                      </p:cBhvr>
                                      <p:tavLst>
                                        <p:tav tm="0">
                                          <p:val>
                                            <p:strVal val="ppt_x"/>
                                          </p:val>
                                        </p:tav>
                                        <p:tav tm="100000">
                                          <p:val>
                                            <p:strVal val="ppt_x"/>
                                          </p:val>
                                        </p:tav>
                                      </p:tavLst>
                                    </p:anim>
                                    <p:anim calcmode="lin" valueType="num">
                                      <p:cBhvr>
                                        <p:cTn id="123" dur="1000"/>
                                        <p:tgtEl>
                                          <p:spTgt spid="97288"/>
                                        </p:tgtEl>
                                        <p:attrNameLst>
                                          <p:attrName>ppt_y</p:attrName>
                                        </p:attrNameLst>
                                      </p:cBhvr>
                                      <p:tavLst>
                                        <p:tav tm="0">
                                          <p:val>
                                            <p:strVal val="ppt_y"/>
                                          </p:val>
                                        </p:tav>
                                        <p:tav tm="100000">
                                          <p:val>
                                            <p:strVal val="ppt_y-.1"/>
                                          </p:val>
                                        </p:tav>
                                      </p:tavLst>
                                    </p:anim>
                                    <p:set>
                                      <p:cBhvr>
                                        <p:cTn id="124" dur="1" fill="hold">
                                          <p:stCondLst>
                                            <p:cond delay="999"/>
                                          </p:stCondLst>
                                        </p:cTn>
                                        <p:tgtEl>
                                          <p:spTgt spid="97288"/>
                                        </p:tgtEl>
                                        <p:attrNameLst>
                                          <p:attrName>style.visibility</p:attrName>
                                        </p:attrNameLst>
                                      </p:cBhvr>
                                      <p:to>
                                        <p:strVal val="hidden"/>
                                      </p:to>
                                    </p:set>
                                  </p:childTnLst>
                                </p:cTn>
                              </p:par>
                              <p:par>
                                <p:cTn id="125" presetID="0" presetClass="path" presetSubtype="0" accel="50000" decel="50000" fill="hold" grpId="1" nodeType="withEffect">
                                  <p:stCondLst>
                                    <p:cond delay="0"/>
                                  </p:stCondLst>
                                  <p:iterate type="lt">
                                    <p:tmPct val="0"/>
                                  </p:iterate>
                                  <p:childTnLst>
                                    <p:animMotion origin="layout" path="M 0.0026 2.96296E-6 L 0.0651 -0.00023 " pathEditMode="relative" rAng="0" ptsTypes="AA">
                                      <p:cBhvr>
                                        <p:cTn id="126" dur="2000" fill="hold"/>
                                        <p:tgtEl>
                                          <p:spTgt spid="97287"/>
                                        </p:tgtEl>
                                        <p:attrNameLst>
                                          <p:attrName>ppt_x</p:attrName>
                                          <p:attrName>ppt_y</p:attrName>
                                        </p:attrNameLst>
                                      </p:cBhvr>
                                      <p:rCtr x="3125" y="-23"/>
                                    </p:animMotion>
                                  </p:childTnLst>
                                </p:cTn>
                              </p:par>
                              <p:par>
                                <p:cTn id="127" presetID="47" presetClass="entr" presetSubtype="0" fill="hold" grpId="0" nodeType="withEffect">
                                  <p:stCondLst>
                                    <p:cond delay="0"/>
                                  </p:stCondLst>
                                  <p:childTnLst>
                                    <p:set>
                                      <p:cBhvr>
                                        <p:cTn id="128" dur="1" fill="hold">
                                          <p:stCondLst>
                                            <p:cond delay="0"/>
                                          </p:stCondLst>
                                        </p:cTn>
                                        <p:tgtEl>
                                          <p:spTgt spid="97294"/>
                                        </p:tgtEl>
                                        <p:attrNameLst>
                                          <p:attrName>style.visibility</p:attrName>
                                        </p:attrNameLst>
                                      </p:cBhvr>
                                      <p:to>
                                        <p:strVal val="visible"/>
                                      </p:to>
                                    </p:set>
                                    <p:animEffect transition="in" filter="fade">
                                      <p:cBhvr>
                                        <p:cTn id="129" dur="1000"/>
                                        <p:tgtEl>
                                          <p:spTgt spid="97294"/>
                                        </p:tgtEl>
                                      </p:cBhvr>
                                    </p:animEffect>
                                    <p:anim calcmode="lin" valueType="num">
                                      <p:cBhvr>
                                        <p:cTn id="130" dur="1000" fill="hold"/>
                                        <p:tgtEl>
                                          <p:spTgt spid="97294"/>
                                        </p:tgtEl>
                                        <p:attrNameLst>
                                          <p:attrName>ppt_x</p:attrName>
                                        </p:attrNameLst>
                                      </p:cBhvr>
                                      <p:tavLst>
                                        <p:tav tm="0">
                                          <p:val>
                                            <p:strVal val="#ppt_x"/>
                                          </p:val>
                                        </p:tav>
                                        <p:tav tm="100000">
                                          <p:val>
                                            <p:strVal val="#ppt_x"/>
                                          </p:val>
                                        </p:tav>
                                      </p:tavLst>
                                    </p:anim>
                                    <p:anim calcmode="lin" valueType="num">
                                      <p:cBhvr>
                                        <p:cTn id="131" dur="1000" fill="hold"/>
                                        <p:tgtEl>
                                          <p:spTgt spid="97294"/>
                                        </p:tgtEl>
                                        <p:attrNameLst>
                                          <p:attrName>ppt_y</p:attrName>
                                        </p:attrNameLst>
                                      </p:cBhvr>
                                      <p:tavLst>
                                        <p:tav tm="0">
                                          <p:val>
                                            <p:strVal val="#ppt_y-.1"/>
                                          </p:val>
                                        </p:tav>
                                        <p:tav tm="100000">
                                          <p:val>
                                            <p:strVal val="#ppt_y"/>
                                          </p:val>
                                        </p:tav>
                                      </p:tavLst>
                                    </p:anim>
                                  </p:childTnLst>
                                </p:cTn>
                              </p:par>
                              <p:par>
                                <p:cTn id="132" presetID="0" presetClass="path" presetSubtype="0" accel="50000" decel="50000" fill="hold" grpId="1" nodeType="withEffect">
                                  <p:stCondLst>
                                    <p:cond delay="0"/>
                                  </p:stCondLst>
                                  <p:childTnLst>
                                    <p:animMotion origin="layout" path="M 0.01719 -0.00348 L -0.02448 -0.00348 " pathEditMode="relative" rAng="0" ptsTypes="AA">
                                      <p:cBhvr>
                                        <p:cTn id="133" dur="2000" fill="hold"/>
                                        <p:tgtEl>
                                          <p:spTgt spid="97289"/>
                                        </p:tgtEl>
                                        <p:attrNameLst>
                                          <p:attrName>ppt_x</p:attrName>
                                          <p:attrName>ppt_y</p:attrName>
                                        </p:attrNameLst>
                                      </p:cBhvr>
                                      <p:rCtr x="-2083" y="0"/>
                                    </p:animMotion>
                                  </p:childTnLst>
                                </p:cTn>
                              </p:par>
                              <p:par>
                                <p:cTn id="134" presetID="3" presetClass="emph" presetSubtype="2" fill="hold" grpId="1" nodeType="withEffect">
                                  <p:stCondLst>
                                    <p:cond delay="0"/>
                                  </p:stCondLst>
                                  <p:childTnLst>
                                    <p:animClr clrSpc="rgb" dir="cw">
                                      <p:cBhvr override="childStyle">
                                        <p:cTn id="135" dur="2000" fill="hold"/>
                                        <p:tgtEl>
                                          <p:spTgt spid="97294"/>
                                        </p:tgtEl>
                                        <p:attrNameLst>
                                          <p:attrName>style.color</p:attrName>
                                        </p:attrNameLst>
                                      </p:cBhvr>
                                      <p:to>
                                        <a:srgbClr val="00FF00"/>
                                      </p:to>
                                    </p:animClr>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 presetClass="entr" presetSubtype="10" fill="hold" grpId="0" nodeType="clickEffect">
                                  <p:stCondLst>
                                    <p:cond delay="0"/>
                                  </p:stCondLst>
                                  <p:childTnLst>
                                    <p:set>
                                      <p:cBhvr>
                                        <p:cTn id="139" dur="1" fill="hold">
                                          <p:stCondLst>
                                            <p:cond delay="0"/>
                                          </p:stCondLst>
                                        </p:cTn>
                                        <p:tgtEl>
                                          <p:spTgt spid="97309"/>
                                        </p:tgtEl>
                                        <p:attrNameLst>
                                          <p:attrName>style.visibility</p:attrName>
                                        </p:attrNameLst>
                                      </p:cBhvr>
                                      <p:to>
                                        <p:strVal val="visible"/>
                                      </p:to>
                                    </p:set>
                                    <p:animEffect transition="in" filter="checkerboard(across)">
                                      <p:cBhvr>
                                        <p:cTn id="140" dur="500"/>
                                        <p:tgtEl>
                                          <p:spTgt spid="97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2" grpId="1"/>
      <p:bldP spid="97284" grpId="0"/>
      <p:bldP spid="97285" grpId="0"/>
      <p:bldP spid="97285" grpId="1"/>
      <p:bldP spid="97286" grpId="0"/>
      <p:bldP spid="97286" grpId="1"/>
      <p:bldP spid="97287" grpId="0"/>
      <p:bldP spid="97287" grpId="1"/>
      <p:bldP spid="97288" grpId="0"/>
      <p:bldP spid="97288" grpId="1"/>
      <p:bldP spid="97289" grpId="0"/>
      <p:bldP spid="97289" grpId="1"/>
      <p:bldP spid="97290" grpId="0" animBg="1"/>
      <p:bldP spid="97291" grpId="0" animBg="1"/>
      <p:bldP spid="97291" grpId="1" animBg="1"/>
      <p:bldP spid="97292" grpId="0" animBg="1"/>
      <p:bldP spid="97293" grpId="0" animBg="1"/>
      <p:bldP spid="97293" grpId="1" animBg="1"/>
      <p:bldP spid="97294" grpId="0"/>
      <p:bldP spid="97294" grpId="1"/>
      <p:bldP spid="9730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0" y="0"/>
            <a:ext cx="472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sz="5400" u="sng">
                <a:solidFill>
                  <a:srgbClr val="FF0000"/>
                </a:solidFill>
              </a:rPr>
              <a:t>Homework</a:t>
            </a:r>
            <a:r>
              <a:rPr lang="en-US" sz="5400">
                <a:solidFill>
                  <a:srgbClr val="FF0000"/>
                </a:solidFill>
              </a:rPr>
              <a:t>:</a:t>
            </a:r>
          </a:p>
        </p:txBody>
      </p:sp>
      <p:sp>
        <p:nvSpPr>
          <p:cNvPr id="19459" name="Text Box 5"/>
          <p:cNvSpPr txBox="1">
            <a:spLocks noChangeArrowheads="1"/>
          </p:cNvSpPr>
          <p:nvPr/>
        </p:nvSpPr>
        <p:spPr bwMode="auto">
          <a:xfrm>
            <a:off x="304800" y="2667000"/>
            <a:ext cx="883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buFont typeface="Wingdings" pitchFamily="2" charset="2"/>
              <a:buChar char="Ø"/>
            </a:pPr>
            <a:endParaRPr lang="en-US" sz="3600">
              <a:solidFill>
                <a:srgbClr val="0033CC"/>
              </a:solidFill>
            </a:endParaRPr>
          </a:p>
        </p:txBody>
      </p:sp>
      <p:sp>
        <p:nvSpPr>
          <p:cNvPr id="19460" name="Text Box 7"/>
          <p:cNvSpPr txBox="1">
            <a:spLocks noChangeArrowheads="1"/>
          </p:cNvSpPr>
          <p:nvPr/>
        </p:nvSpPr>
        <p:spPr bwMode="auto">
          <a:xfrm>
            <a:off x="0" y="1143000"/>
            <a:ext cx="89154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342900" indent="-342900" eaLnBrk="1" hangingPunct="1">
              <a:spcBef>
                <a:spcPct val="50000"/>
              </a:spcBef>
              <a:buFontTx/>
              <a:buAutoNum type="arabicPeriod"/>
            </a:pPr>
            <a:r>
              <a:rPr lang="en-US" sz="3600" b="0" dirty="0"/>
              <a:t> Read the text again</a:t>
            </a:r>
          </a:p>
          <a:p>
            <a:pPr marL="342900" indent="-342900" eaLnBrk="1" hangingPunct="1">
              <a:spcBef>
                <a:spcPct val="50000"/>
              </a:spcBef>
              <a:buFontTx/>
              <a:buAutoNum type="arabicPeriod"/>
            </a:pPr>
            <a:r>
              <a:rPr lang="en-US" sz="3600" b="0" dirty="0"/>
              <a:t> Learn by heart new words</a:t>
            </a:r>
          </a:p>
          <a:p>
            <a:pPr marL="342900" indent="-342900" eaLnBrk="1" hangingPunct="1">
              <a:spcBef>
                <a:spcPct val="50000"/>
              </a:spcBef>
              <a:buFontTx/>
              <a:buAutoNum type="arabicPeriod"/>
            </a:pPr>
            <a:r>
              <a:rPr lang="en-US" sz="3600" b="0" dirty="0"/>
              <a:t> Find more information about </a:t>
            </a:r>
            <a:br>
              <a:rPr lang="en-US" sz="3600" b="0" dirty="0"/>
            </a:br>
            <a:r>
              <a:rPr lang="en-US" sz="3600" b="0" dirty="0"/>
              <a:t>    </a:t>
            </a:r>
            <a:r>
              <a:rPr lang="en-US" sz="3600" b="0" dirty="0">
                <a:solidFill>
                  <a:srgbClr val="0000FF"/>
                </a:solidFill>
              </a:rPr>
              <a:t>Relative Pronouns (</a:t>
            </a:r>
            <a:r>
              <a:rPr lang="en-US" sz="3600" b="0" dirty="0" err="1">
                <a:solidFill>
                  <a:srgbClr val="0000FF"/>
                </a:solidFill>
              </a:rPr>
              <a:t>Đại</a:t>
            </a:r>
            <a:r>
              <a:rPr lang="en-US" sz="3600" b="0" dirty="0">
                <a:solidFill>
                  <a:srgbClr val="0000FF"/>
                </a:solidFill>
              </a:rPr>
              <a:t> </a:t>
            </a:r>
            <a:r>
              <a:rPr lang="en-US" sz="3600" b="0" dirty="0" err="1">
                <a:solidFill>
                  <a:srgbClr val="0000FF"/>
                </a:solidFill>
              </a:rPr>
              <a:t>từ</a:t>
            </a:r>
            <a:r>
              <a:rPr lang="en-US" sz="3600" b="0" dirty="0">
                <a:solidFill>
                  <a:srgbClr val="0000FF"/>
                </a:solidFill>
              </a:rPr>
              <a:t> </a:t>
            </a:r>
            <a:r>
              <a:rPr lang="en-US" sz="3600" b="0" dirty="0" err="1">
                <a:solidFill>
                  <a:srgbClr val="0000FF"/>
                </a:solidFill>
              </a:rPr>
              <a:t>liên</a:t>
            </a:r>
            <a:r>
              <a:rPr lang="en-US" sz="3600" b="0" dirty="0">
                <a:solidFill>
                  <a:srgbClr val="0000FF"/>
                </a:solidFill>
              </a:rPr>
              <a:t> </a:t>
            </a:r>
            <a:r>
              <a:rPr lang="en-US" sz="3600" b="0" dirty="0" err="1">
                <a:solidFill>
                  <a:srgbClr val="0000FF"/>
                </a:solidFill>
              </a:rPr>
              <a:t>hệ</a:t>
            </a:r>
            <a:r>
              <a:rPr lang="en-US" sz="3600" b="0" dirty="0">
                <a:solidFill>
                  <a:srgbClr val="0000FF"/>
                </a:solidFill>
              </a:rPr>
              <a:t>)</a:t>
            </a:r>
          </a:p>
          <a:p>
            <a:pPr marL="342900" indent="-342900" eaLnBrk="1" hangingPunct="1">
              <a:spcBef>
                <a:spcPct val="50000"/>
              </a:spcBef>
              <a:buFontTx/>
              <a:buAutoNum type="arabicPeriod"/>
            </a:pPr>
            <a:r>
              <a:rPr lang="en-US" sz="3600" b="0" dirty="0"/>
              <a:t>Prepare for the next lesson:</a:t>
            </a:r>
          </a:p>
          <a:p>
            <a:pPr marL="342900" indent="-342900" eaLnBrk="1" hangingPunct="1">
              <a:spcBef>
                <a:spcPct val="50000"/>
              </a:spcBef>
            </a:pPr>
            <a:r>
              <a:rPr lang="en-US" sz="3600" dirty="0"/>
              <a:t> </a:t>
            </a:r>
            <a:r>
              <a:rPr lang="en-US" sz="3600" dirty="0" smtClean="0"/>
              <a:t>         </a:t>
            </a:r>
            <a:r>
              <a:rPr lang="en-US" sz="3600" b="0" dirty="0" smtClean="0"/>
              <a:t> </a:t>
            </a:r>
            <a:r>
              <a:rPr lang="en-US" sz="3600" b="0" dirty="0"/>
              <a:t>Speak </a:t>
            </a:r>
            <a:r>
              <a:rPr lang="en-US" sz="3600" b="0" dirty="0" smtClean="0"/>
              <a:t>_</a:t>
            </a:r>
            <a:r>
              <a:rPr lang="en-US" sz="3600" dirty="0" smtClean="0"/>
              <a:t>Listen </a:t>
            </a:r>
            <a:r>
              <a:rPr lang="en-US" sz="3600" b="0" dirty="0" smtClean="0"/>
              <a:t>P </a:t>
            </a:r>
            <a:r>
              <a:rPr lang="en-US" sz="3600" b="0" dirty="0"/>
              <a:t>66 </a:t>
            </a:r>
            <a:r>
              <a:rPr lang="en-US" sz="3600" b="0" dirty="0" smtClean="0"/>
              <a:t>– 67</a:t>
            </a:r>
          </a:p>
          <a:p>
            <a:pPr marL="342900" indent="-342900" eaLnBrk="1" hangingPunct="1">
              <a:spcBef>
                <a:spcPct val="50000"/>
              </a:spcBef>
            </a:pPr>
            <a:r>
              <a:rPr lang="en-US" sz="3600" dirty="0" smtClean="0"/>
              <a:t>                       Read </a:t>
            </a:r>
            <a:endParaRPr lang="en-US" sz="3600" b="0" dirty="0"/>
          </a:p>
        </p:txBody>
      </p:sp>
      <p:pic>
        <p:nvPicPr>
          <p:cNvPr id="19461" name="Audio 1">
            <a:hlinkClick r:id="" action="ppaction://media"/>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945765"/>
      </p:ext>
    </p:extLst>
  </p:cSld>
  <p:clrMapOvr>
    <a:masterClrMapping/>
  </p:clrMapOvr>
  <mc:AlternateContent xmlns:mc="http://schemas.openxmlformats.org/markup-compatibility/2006" xmlns:p14="http://schemas.microsoft.com/office/powerpoint/2010/main">
    <mc:Choice Requires="p14">
      <p:transition spd="slow" p14:dur="2000" advTm="31959"/>
    </mc:Choice>
    <mc:Fallback xmlns="">
      <p:transition spd="slow" advTm="3195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286000" y="2514600"/>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sz="8000" u="sng">
                <a:solidFill>
                  <a:srgbClr val="FF0000"/>
                </a:solidFill>
              </a:rPr>
              <a:t>The End</a:t>
            </a:r>
            <a:endParaRPr lang="en-US" sz="8000">
              <a:solidFill>
                <a:srgbClr val="FF0000"/>
              </a:solidFill>
            </a:endParaRPr>
          </a:p>
        </p:txBody>
      </p:sp>
      <p:pic>
        <p:nvPicPr>
          <p:cNvPr id="20483" name="Audio 1">
            <a:hlinkClick r:id="" action="ppaction://media"/>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45938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315200" cy="914400"/>
          </a:xfrm>
        </p:spPr>
        <p:txBody>
          <a:bodyPr/>
          <a:lstStyle/>
          <a:p>
            <a:r>
              <a:rPr lang="en-US" dirty="0" smtClean="0"/>
              <a:t>CONNECTIVES</a:t>
            </a:r>
            <a:endParaRPr lang="en-US" dirty="0"/>
          </a:p>
        </p:txBody>
      </p:sp>
      <p:sp>
        <p:nvSpPr>
          <p:cNvPr id="3" name="Content Placeholder 2"/>
          <p:cNvSpPr>
            <a:spLocks noGrp="1"/>
          </p:cNvSpPr>
          <p:nvPr>
            <p:ph idx="1"/>
          </p:nvPr>
        </p:nvSpPr>
        <p:spPr>
          <a:xfrm>
            <a:off x="685800" y="5943600"/>
            <a:ext cx="7391400" cy="762000"/>
          </a:xfrm>
        </p:spPr>
        <p:txBody>
          <a:bodyPr>
            <a:normAutofit fontScale="25000" lnSpcReduction="20000"/>
          </a:bodyPr>
          <a:lstStyle/>
          <a:p>
            <a:pPr marL="0" indent="0">
              <a:buNone/>
            </a:pPr>
            <a:endParaRPr lang="en-US" sz="16000" dirty="0"/>
          </a:p>
          <a:p>
            <a:pPr marL="0" indent="0">
              <a:buNone/>
            </a:pPr>
            <a:endParaRPr lang="en-US" sz="16000" dirty="0" smtClean="0">
              <a:solidFill>
                <a:srgbClr val="C00000"/>
              </a:solidFill>
            </a:endParaRPr>
          </a:p>
          <a:p>
            <a:pPr marL="0" indent="0">
              <a:buNone/>
            </a:pPr>
            <a:r>
              <a:rPr lang="en-US" sz="16000" dirty="0"/>
              <a:t> </a:t>
            </a:r>
          </a:p>
        </p:txBody>
      </p:sp>
      <p:sp>
        <p:nvSpPr>
          <p:cNvPr id="4" name="Rectangle 3"/>
          <p:cNvSpPr/>
          <p:nvPr/>
        </p:nvSpPr>
        <p:spPr>
          <a:xfrm>
            <a:off x="457200" y="1219200"/>
            <a:ext cx="25146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t> * and – or</a:t>
            </a:r>
          </a:p>
        </p:txBody>
      </p:sp>
      <p:sp>
        <p:nvSpPr>
          <p:cNvPr id="5" name="Rectangle 4"/>
          <p:cNvSpPr/>
          <p:nvPr/>
        </p:nvSpPr>
        <p:spPr>
          <a:xfrm>
            <a:off x="533400" y="2057400"/>
            <a:ext cx="16764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rgbClr val="FF0000"/>
                </a:solidFill>
              </a:rPr>
              <a:t>- and : </a:t>
            </a:r>
            <a:r>
              <a:rPr lang="en-US" sz="2800" dirty="0" err="1" smtClean="0">
                <a:solidFill>
                  <a:srgbClr val="FF0000"/>
                </a:solidFill>
              </a:rPr>
              <a:t>và</a:t>
            </a:r>
            <a:endParaRPr lang="en-US" sz="2800" dirty="0">
              <a:solidFill>
                <a:srgbClr val="FF0000"/>
              </a:solidFill>
            </a:endParaRPr>
          </a:p>
        </p:txBody>
      </p:sp>
      <p:sp>
        <p:nvSpPr>
          <p:cNvPr id="6" name="Rectangle 5"/>
          <p:cNvSpPr/>
          <p:nvPr/>
        </p:nvSpPr>
        <p:spPr>
          <a:xfrm>
            <a:off x="455022" y="4591594"/>
            <a:ext cx="4345577"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solidFill>
                  <a:srgbClr val="FF0000"/>
                </a:solidFill>
              </a:rPr>
              <a:t>- or : hay , </a:t>
            </a:r>
            <a:r>
              <a:rPr lang="en-US" sz="2800" dirty="0" err="1" smtClean="0">
                <a:solidFill>
                  <a:srgbClr val="FF0000"/>
                </a:solidFill>
              </a:rPr>
              <a:t>hoặc</a:t>
            </a:r>
            <a:r>
              <a:rPr lang="en-US" sz="2800" dirty="0" smtClean="0">
                <a:solidFill>
                  <a:srgbClr val="FF0000"/>
                </a:solidFill>
              </a:rPr>
              <a:t>, </a:t>
            </a:r>
            <a:r>
              <a:rPr lang="en-US" sz="2800" dirty="0" err="1" smtClean="0">
                <a:solidFill>
                  <a:srgbClr val="FF0000"/>
                </a:solidFill>
              </a:rPr>
              <a:t>nếu</a:t>
            </a:r>
            <a:r>
              <a:rPr lang="en-US" sz="2800" dirty="0" smtClean="0">
                <a:solidFill>
                  <a:srgbClr val="FF0000"/>
                </a:solidFill>
              </a:rPr>
              <a:t> </a:t>
            </a:r>
            <a:r>
              <a:rPr lang="en-US" sz="2800" dirty="0" err="1" smtClean="0">
                <a:solidFill>
                  <a:srgbClr val="FF0000"/>
                </a:solidFill>
              </a:rPr>
              <a:t>không</a:t>
            </a:r>
            <a:endParaRPr lang="en-US" sz="2800" dirty="0">
              <a:solidFill>
                <a:srgbClr val="FF0000"/>
              </a:solidFill>
            </a:endParaRPr>
          </a:p>
        </p:txBody>
      </p:sp>
      <p:sp>
        <p:nvSpPr>
          <p:cNvPr id="7" name="Rectangle 6"/>
          <p:cNvSpPr/>
          <p:nvPr/>
        </p:nvSpPr>
        <p:spPr>
          <a:xfrm>
            <a:off x="228600" y="2895601"/>
            <a:ext cx="79248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dirty="0" smtClean="0"/>
              <a:t>Ex : -  This </a:t>
            </a:r>
            <a:r>
              <a:rPr lang="en-US" sz="2800" dirty="0"/>
              <a:t>appliance is modern </a:t>
            </a:r>
            <a:r>
              <a:rPr lang="en-US" sz="2800" dirty="0">
                <a:solidFill>
                  <a:srgbClr val="FF0000"/>
                </a:solidFill>
              </a:rPr>
              <a:t>and </a:t>
            </a:r>
            <a:r>
              <a:rPr lang="en-US" sz="2800" dirty="0"/>
              <a:t>economical.</a:t>
            </a:r>
          </a:p>
        </p:txBody>
      </p:sp>
      <p:sp>
        <p:nvSpPr>
          <p:cNvPr id="8" name="Rectangle 7"/>
          <p:cNvSpPr/>
          <p:nvPr/>
        </p:nvSpPr>
        <p:spPr>
          <a:xfrm>
            <a:off x="762000" y="3657600"/>
            <a:ext cx="79248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dirty="0"/>
              <a:t>- His father is a doctor </a:t>
            </a:r>
            <a:r>
              <a:rPr lang="en-US" sz="2800" dirty="0">
                <a:solidFill>
                  <a:srgbClr val="FF0000"/>
                </a:solidFill>
              </a:rPr>
              <a:t>and</a:t>
            </a:r>
            <a:r>
              <a:rPr lang="en-US" sz="2800" dirty="0"/>
              <a:t> he works in a hospital.</a:t>
            </a:r>
          </a:p>
        </p:txBody>
      </p:sp>
      <p:sp>
        <p:nvSpPr>
          <p:cNvPr id="9" name="Rectangle 8"/>
          <p:cNvSpPr/>
          <p:nvPr/>
        </p:nvSpPr>
        <p:spPr>
          <a:xfrm>
            <a:off x="381000" y="5257800"/>
            <a:ext cx="76962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dirty="0" smtClean="0">
                <a:solidFill>
                  <a:schemeClr val="tx1"/>
                </a:solidFill>
              </a:rPr>
              <a:t>Ex :  -  </a:t>
            </a:r>
            <a:r>
              <a:rPr lang="en-US" sz="2800" dirty="0">
                <a:solidFill>
                  <a:schemeClr val="tx1"/>
                </a:solidFill>
              </a:rPr>
              <a:t>Is it Tuesday </a:t>
            </a:r>
            <a:r>
              <a:rPr lang="en-US" sz="2800" dirty="0">
                <a:solidFill>
                  <a:srgbClr val="C00000"/>
                </a:solidFill>
              </a:rPr>
              <a:t>or</a:t>
            </a:r>
            <a:r>
              <a:rPr lang="en-US" sz="2800" dirty="0">
                <a:solidFill>
                  <a:schemeClr val="tx1"/>
                </a:solidFill>
              </a:rPr>
              <a:t> Wednesday today?</a:t>
            </a:r>
          </a:p>
        </p:txBody>
      </p:sp>
      <p:sp>
        <p:nvSpPr>
          <p:cNvPr id="10" name="Rectangle 9"/>
          <p:cNvSpPr/>
          <p:nvPr/>
        </p:nvSpPr>
        <p:spPr>
          <a:xfrm>
            <a:off x="304800" y="6019800"/>
            <a:ext cx="76962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dirty="0">
                <a:solidFill>
                  <a:schemeClr val="tx1"/>
                </a:solidFill>
              </a:rPr>
              <a:t> </a:t>
            </a:r>
            <a:r>
              <a:rPr lang="en-US" sz="2800" dirty="0" smtClean="0">
                <a:solidFill>
                  <a:schemeClr val="tx1"/>
                </a:solidFill>
              </a:rPr>
              <a:t>   -  Hurry up </a:t>
            </a:r>
            <a:r>
              <a:rPr lang="en-US" sz="2800" dirty="0" smtClean="0">
                <a:solidFill>
                  <a:srgbClr val="C00000"/>
                </a:solidFill>
              </a:rPr>
              <a:t>or</a:t>
            </a:r>
            <a:r>
              <a:rPr lang="en-US" sz="2800" dirty="0" smtClean="0">
                <a:solidFill>
                  <a:schemeClr val="tx1"/>
                </a:solidFill>
              </a:rPr>
              <a:t> you will be late for work </a:t>
            </a:r>
            <a:endParaRPr lang="en-US" sz="2800" dirty="0">
              <a:solidFill>
                <a:schemeClr val="tx1"/>
              </a:solidFill>
            </a:endParaRPr>
          </a:p>
        </p:txBody>
      </p:sp>
    </p:spTree>
    <p:extLst>
      <p:ext uri="{BB962C8B-B14F-4D97-AF65-F5344CB8AC3E}">
        <p14:creationId xmlns:p14="http://schemas.microsoft.com/office/powerpoint/2010/main" val="4815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lstStyle/>
          <a:p>
            <a:r>
              <a:rPr lang="en-US" dirty="0" smtClean="0"/>
              <a:t>CONNECTIVES</a:t>
            </a:r>
            <a:endParaRPr lang="en-US" dirty="0"/>
          </a:p>
        </p:txBody>
      </p:sp>
      <p:sp>
        <p:nvSpPr>
          <p:cNvPr id="4" name="Rectangle 3"/>
          <p:cNvSpPr/>
          <p:nvPr/>
        </p:nvSpPr>
        <p:spPr>
          <a:xfrm>
            <a:off x="304800" y="1219200"/>
            <a:ext cx="44196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solidFill>
                  <a:srgbClr val="C00000"/>
                </a:solidFill>
              </a:rPr>
              <a:t>* Because : </a:t>
            </a:r>
            <a:r>
              <a:rPr lang="en-US" sz="3600" dirty="0" err="1">
                <a:solidFill>
                  <a:srgbClr val="C00000"/>
                </a:solidFill>
              </a:rPr>
              <a:t>bởi</a:t>
            </a:r>
            <a:r>
              <a:rPr lang="en-US" sz="3600" dirty="0">
                <a:solidFill>
                  <a:srgbClr val="C00000"/>
                </a:solidFill>
              </a:rPr>
              <a:t> </a:t>
            </a:r>
            <a:r>
              <a:rPr lang="en-US" sz="3600" dirty="0" err="1">
                <a:solidFill>
                  <a:srgbClr val="C00000"/>
                </a:solidFill>
              </a:rPr>
              <a:t>vì</a:t>
            </a:r>
            <a:endParaRPr lang="en-US" sz="3600" dirty="0">
              <a:solidFill>
                <a:srgbClr val="C00000"/>
              </a:solidFill>
            </a:endParaRPr>
          </a:p>
        </p:txBody>
      </p:sp>
      <p:sp>
        <p:nvSpPr>
          <p:cNvPr id="5" name="Rectangle 4"/>
          <p:cNvSpPr/>
          <p:nvPr/>
        </p:nvSpPr>
        <p:spPr>
          <a:xfrm>
            <a:off x="457200" y="2057400"/>
            <a:ext cx="80010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t>I wanted to go home </a:t>
            </a:r>
            <a:r>
              <a:rPr lang="en-US" sz="3600" dirty="0">
                <a:solidFill>
                  <a:srgbClr val="C00000"/>
                </a:solidFill>
              </a:rPr>
              <a:t>because</a:t>
            </a:r>
            <a:r>
              <a:rPr lang="en-US" sz="3600" dirty="0"/>
              <a:t> I felt sick</a:t>
            </a:r>
          </a:p>
        </p:txBody>
      </p:sp>
      <p:sp>
        <p:nvSpPr>
          <p:cNvPr id="7" name="Rectangle 6"/>
          <p:cNvSpPr/>
          <p:nvPr/>
        </p:nvSpPr>
        <p:spPr>
          <a:xfrm>
            <a:off x="415834" y="3124200"/>
            <a:ext cx="8042365" cy="7315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t>I wanted to go home </a:t>
            </a:r>
            <a:r>
              <a:rPr lang="en-US" sz="3600" dirty="0">
                <a:solidFill>
                  <a:srgbClr val="C00000"/>
                </a:solidFill>
              </a:rPr>
              <a:t>since</a:t>
            </a:r>
            <a:r>
              <a:rPr lang="en-US" sz="3600" dirty="0"/>
              <a:t> I felt sick.</a:t>
            </a:r>
          </a:p>
        </p:txBody>
      </p:sp>
      <p:sp>
        <p:nvSpPr>
          <p:cNvPr id="8" name="Rectangle 7"/>
          <p:cNvSpPr/>
          <p:nvPr/>
        </p:nvSpPr>
        <p:spPr>
          <a:xfrm>
            <a:off x="304800" y="4343400"/>
            <a:ext cx="8153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t>I wanted to go home </a:t>
            </a:r>
            <a:r>
              <a:rPr lang="en-US" sz="3600" dirty="0">
                <a:solidFill>
                  <a:srgbClr val="C00000"/>
                </a:solidFill>
              </a:rPr>
              <a:t>as</a:t>
            </a:r>
            <a:r>
              <a:rPr lang="en-US" sz="3600" dirty="0"/>
              <a:t> I felt sick</a:t>
            </a:r>
            <a:r>
              <a:rPr lang="en-US" sz="3600" dirty="0" smtClean="0"/>
              <a:t>. </a:t>
            </a:r>
            <a:endParaRPr lang="en-US" sz="3600" dirty="0"/>
          </a:p>
        </p:txBody>
      </p:sp>
      <p:sp>
        <p:nvSpPr>
          <p:cNvPr id="9" name="Rectangle 8"/>
          <p:cNvSpPr/>
          <p:nvPr/>
        </p:nvSpPr>
        <p:spPr>
          <a:xfrm>
            <a:off x="228600" y="5638800"/>
            <a:ext cx="8305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solidFill>
                  <a:srgbClr val="C00000"/>
                </a:solidFill>
              </a:rPr>
              <a:t>Because/Since/ As</a:t>
            </a:r>
            <a:r>
              <a:rPr lang="en-US" sz="3600" dirty="0"/>
              <a:t> I felt sick, I wanted to go home .</a:t>
            </a:r>
          </a:p>
        </p:txBody>
      </p:sp>
    </p:spTree>
    <p:extLst>
      <p:ext uri="{BB962C8B-B14F-4D97-AF65-F5344CB8AC3E}">
        <p14:creationId xmlns:p14="http://schemas.microsoft.com/office/powerpoint/2010/main" val="119021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US" dirty="0" smtClean="0"/>
              <a:t>CONNECTIVES</a:t>
            </a:r>
            <a:endParaRPr lang="en-US" dirty="0"/>
          </a:p>
        </p:txBody>
      </p:sp>
      <p:sp>
        <p:nvSpPr>
          <p:cNvPr id="3" name="Content Placeholder 2"/>
          <p:cNvSpPr>
            <a:spLocks noGrp="1"/>
          </p:cNvSpPr>
          <p:nvPr>
            <p:ph sz="quarter" idx="13"/>
          </p:nvPr>
        </p:nvSpPr>
        <p:spPr>
          <a:xfrm>
            <a:off x="457200" y="1219200"/>
            <a:ext cx="8534400" cy="5334000"/>
          </a:xfrm>
        </p:spPr>
        <p:txBody>
          <a:bodyPr>
            <a:normAutofit/>
          </a:bodyPr>
          <a:lstStyle/>
          <a:p>
            <a:pPr marL="0" indent="0">
              <a:buNone/>
            </a:pPr>
            <a:r>
              <a:rPr lang="en-US" dirty="0" smtClean="0"/>
              <a:t> </a:t>
            </a:r>
            <a:r>
              <a:rPr lang="en-US" sz="2400" dirty="0" smtClean="0">
                <a:solidFill>
                  <a:srgbClr val="FF0000"/>
                </a:solidFill>
              </a:rPr>
              <a:t>*but – however : </a:t>
            </a:r>
            <a:r>
              <a:rPr lang="en-US" sz="2400" dirty="0" err="1" smtClean="0">
                <a:solidFill>
                  <a:srgbClr val="FF0000"/>
                </a:solidFill>
              </a:rPr>
              <a:t>nhưng</a:t>
            </a:r>
            <a:r>
              <a:rPr lang="en-US" sz="2400" dirty="0" smtClean="0">
                <a:solidFill>
                  <a:srgbClr val="FF0000"/>
                </a:solidFill>
              </a:rPr>
              <a:t> , </a:t>
            </a:r>
            <a:r>
              <a:rPr lang="en-US" sz="2400" dirty="0" err="1" smtClean="0">
                <a:solidFill>
                  <a:srgbClr val="FF0000"/>
                </a:solidFill>
              </a:rPr>
              <a:t>tuy</a:t>
            </a:r>
            <a:r>
              <a:rPr lang="en-US" sz="2400" dirty="0" smtClean="0">
                <a:solidFill>
                  <a:srgbClr val="FF0000"/>
                </a:solidFill>
              </a:rPr>
              <a:t> </a:t>
            </a:r>
            <a:r>
              <a:rPr lang="en-US" sz="2400" dirty="0" err="1" smtClean="0">
                <a:solidFill>
                  <a:srgbClr val="FF0000"/>
                </a:solidFill>
              </a:rPr>
              <a:t>nhiên</a:t>
            </a:r>
            <a:endParaRPr lang="en-US" sz="2400" dirty="0" smtClean="0">
              <a:solidFill>
                <a:srgbClr val="FF0000"/>
              </a:solidFill>
            </a:endParaRPr>
          </a:p>
          <a:p>
            <a:pPr marL="0" indent="0">
              <a:buNone/>
            </a:pPr>
            <a:r>
              <a:rPr lang="en-US" sz="2400" dirty="0" smtClean="0"/>
              <a:t>Ex : He tried to read a book . He couldn’t  understand it .</a:t>
            </a:r>
          </a:p>
          <a:p>
            <a:pPr marL="0" indent="0">
              <a:buNone/>
            </a:pPr>
            <a:r>
              <a:rPr lang="en-US" sz="2400" dirty="0" smtClean="0"/>
              <a:t>       He tried to read a book, </a:t>
            </a:r>
            <a:r>
              <a:rPr lang="en-US" sz="2400" dirty="0" smtClean="0">
                <a:solidFill>
                  <a:srgbClr val="FF0000"/>
                </a:solidFill>
              </a:rPr>
              <a:t>but</a:t>
            </a:r>
            <a:r>
              <a:rPr lang="en-US" sz="2400" dirty="0" smtClean="0"/>
              <a:t> he couldn’t  understand it .</a:t>
            </a:r>
          </a:p>
          <a:p>
            <a:pPr marL="0" indent="0">
              <a:buNone/>
            </a:pPr>
            <a:r>
              <a:rPr lang="en-US" sz="2400" dirty="0" smtClean="0"/>
              <a:t>       He tried to read a book </a:t>
            </a:r>
            <a:r>
              <a:rPr lang="en-US" sz="2400" dirty="0" smtClean="0">
                <a:solidFill>
                  <a:srgbClr val="FF0000"/>
                </a:solidFill>
              </a:rPr>
              <a:t>,however, </a:t>
            </a:r>
            <a:r>
              <a:rPr lang="en-US" sz="2400" dirty="0" smtClean="0"/>
              <a:t>he couldn’t  understand it .</a:t>
            </a:r>
          </a:p>
          <a:p>
            <a:pPr marL="0" indent="0">
              <a:buNone/>
            </a:pPr>
            <a:r>
              <a:rPr lang="en-US" sz="2400" dirty="0" smtClean="0"/>
              <a:t>       He tried to read a book </a:t>
            </a:r>
            <a:r>
              <a:rPr lang="en-US" sz="2400" dirty="0" smtClean="0">
                <a:solidFill>
                  <a:srgbClr val="FF0000"/>
                </a:solidFill>
              </a:rPr>
              <a:t>;however, </a:t>
            </a:r>
            <a:r>
              <a:rPr lang="en-US" sz="2400" dirty="0" smtClean="0"/>
              <a:t>he couldn’t  understand it .</a:t>
            </a:r>
          </a:p>
          <a:p>
            <a:pPr marL="0" indent="0">
              <a:buNone/>
            </a:pPr>
            <a:r>
              <a:rPr lang="en-US" sz="2400" dirty="0" smtClean="0"/>
              <a:t>       He tried to read a book </a:t>
            </a:r>
            <a:r>
              <a:rPr lang="en-US" sz="2400" dirty="0" smtClean="0">
                <a:solidFill>
                  <a:srgbClr val="FF0000"/>
                </a:solidFill>
              </a:rPr>
              <a:t>.However, </a:t>
            </a:r>
            <a:r>
              <a:rPr lang="en-US" sz="2400" dirty="0" smtClean="0"/>
              <a:t>he couldn’t  understand it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Right Arrow 3"/>
          <p:cNvSpPr/>
          <p:nvPr/>
        </p:nvSpPr>
        <p:spPr>
          <a:xfrm>
            <a:off x="566057" y="2286000"/>
            <a:ext cx="4572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66057" y="3124200"/>
            <a:ext cx="4572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63880" y="4038600"/>
            <a:ext cx="4572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63880" y="4876800"/>
            <a:ext cx="4572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176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4800600" cy="914400"/>
          </a:xfrm>
        </p:spPr>
        <p:txBody>
          <a:bodyPr/>
          <a:lstStyle/>
          <a:p>
            <a:pPr algn="l"/>
            <a:r>
              <a:rPr lang="en-US" dirty="0" smtClean="0"/>
              <a:t>CONNECTIVES</a:t>
            </a:r>
            <a:endParaRPr lang="en-US" dirty="0"/>
          </a:p>
        </p:txBody>
      </p:sp>
      <p:sp>
        <p:nvSpPr>
          <p:cNvPr id="3" name="Content Placeholder 2"/>
          <p:cNvSpPr>
            <a:spLocks noGrp="1"/>
          </p:cNvSpPr>
          <p:nvPr>
            <p:ph sz="quarter" idx="13"/>
          </p:nvPr>
        </p:nvSpPr>
        <p:spPr>
          <a:xfrm>
            <a:off x="304800" y="2743200"/>
            <a:ext cx="8610600" cy="3352800"/>
          </a:xfrm>
        </p:spPr>
        <p:txBody>
          <a:bodyPr>
            <a:normAutofit/>
          </a:bodyPr>
          <a:lstStyle/>
          <a:p>
            <a:pPr marL="0" indent="0">
              <a:buNone/>
            </a:pPr>
            <a:endParaRPr lang="en-US" sz="2400" dirty="0" smtClean="0"/>
          </a:p>
          <a:p>
            <a:pPr marL="0" indent="0">
              <a:buNone/>
            </a:pPr>
            <a:r>
              <a:rPr lang="en-US" sz="2400" dirty="0" smtClean="0"/>
              <a:t>         There is too much traffic</a:t>
            </a:r>
            <a:r>
              <a:rPr lang="en-US" sz="2400" dirty="0" smtClean="0">
                <a:solidFill>
                  <a:srgbClr val="FF0000"/>
                </a:solidFill>
              </a:rPr>
              <a:t>, so </a:t>
            </a:r>
            <a:r>
              <a:rPr lang="en-US" sz="2400" dirty="0"/>
              <a:t>t</a:t>
            </a:r>
            <a:r>
              <a:rPr lang="en-US" sz="2400" dirty="0" smtClean="0"/>
              <a:t>he air is polluted.</a:t>
            </a:r>
          </a:p>
          <a:p>
            <a:pPr marL="0" indent="0">
              <a:buNone/>
            </a:pPr>
            <a:r>
              <a:rPr lang="en-US" sz="2400" dirty="0" smtClean="0"/>
              <a:t>        There is too much traffic </a:t>
            </a:r>
            <a:r>
              <a:rPr lang="en-US" sz="2400" dirty="0" smtClean="0">
                <a:solidFill>
                  <a:srgbClr val="FF0000"/>
                </a:solidFill>
              </a:rPr>
              <a:t>,therefore, </a:t>
            </a:r>
            <a:r>
              <a:rPr lang="en-US" sz="2400" dirty="0"/>
              <a:t>t</a:t>
            </a:r>
            <a:r>
              <a:rPr lang="en-US" sz="2400" dirty="0" smtClean="0"/>
              <a:t>he air is polluted.</a:t>
            </a:r>
          </a:p>
          <a:p>
            <a:pPr marL="0" indent="0">
              <a:buNone/>
            </a:pPr>
            <a:r>
              <a:rPr lang="en-US" sz="2400" dirty="0" smtClean="0"/>
              <a:t>        There is too much traffic </a:t>
            </a:r>
            <a:r>
              <a:rPr lang="en-US" sz="2400" dirty="0" smtClean="0">
                <a:solidFill>
                  <a:srgbClr val="FF0000"/>
                </a:solidFill>
              </a:rPr>
              <a:t>;therefore, </a:t>
            </a:r>
            <a:r>
              <a:rPr lang="en-US" sz="2400" dirty="0" smtClean="0"/>
              <a:t>the air is polluted.</a:t>
            </a:r>
          </a:p>
          <a:p>
            <a:pPr marL="0" indent="0">
              <a:buNone/>
            </a:pPr>
            <a:r>
              <a:rPr lang="en-US" sz="2400" dirty="0" smtClean="0"/>
              <a:t>        There is too much traffic </a:t>
            </a:r>
            <a:r>
              <a:rPr lang="en-US" sz="2400" dirty="0" smtClean="0">
                <a:solidFill>
                  <a:srgbClr val="FF0000"/>
                </a:solidFill>
              </a:rPr>
              <a:t>.Therefore</a:t>
            </a:r>
            <a:r>
              <a:rPr lang="en-US" sz="2400" dirty="0" smtClean="0"/>
              <a:t>, The air is polluted.</a:t>
            </a:r>
          </a:p>
          <a:p>
            <a:pPr marL="0" indent="0">
              <a:buNone/>
            </a:pPr>
            <a:endParaRPr lang="en-US" dirty="0"/>
          </a:p>
        </p:txBody>
      </p:sp>
      <p:sp>
        <p:nvSpPr>
          <p:cNvPr id="4" name="Right Arrow 3"/>
          <p:cNvSpPr/>
          <p:nvPr/>
        </p:nvSpPr>
        <p:spPr>
          <a:xfrm>
            <a:off x="533400" y="3352800"/>
            <a:ext cx="4572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524691" y="3796284"/>
            <a:ext cx="4572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24691" y="4253484"/>
            <a:ext cx="4572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24691" y="4786884"/>
            <a:ext cx="4572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219200" y="5715000"/>
            <a:ext cx="6512511" cy="762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endParaRPr lang="en-US" dirty="0"/>
          </a:p>
        </p:txBody>
      </p:sp>
      <p:sp>
        <p:nvSpPr>
          <p:cNvPr id="9" name="Title 1"/>
          <p:cNvSpPr txBox="1">
            <a:spLocks/>
          </p:cNvSpPr>
          <p:nvPr/>
        </p:nvSpPr>
        <p:spPr>
          <a:xfrm>
            <a:off x="609600" y="1143000"/>
            <a:ext cx="7010400" cy="9144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sz="3600" dirty="0">
                <a:solidFill>
                  <a:srgbClr val="FF0000"/>
                </a:solidFill>
              </a:rPr>
              <a:t>s</a:t>
            </a:r>
            <a:r>
              <a:rPr lang="en-US" sz="3600" dirty="0" smtClean="0">
                <a:solidFill>
                  <a:srgbClr val="FF0000"/>
                </a:solidFill>
              </a:rPr>
              <a:t>o – therefore : </a:t>
            </a:r>
            <a:r>
              <a:rPr lang="en-US" sz="3600" dirty="0" err="1" smtClean="0">
                <a:solidFill>
                  <a:srgbClr val="FF0000"/>
                </a:solidFill>
              </a:rPr>
              <a:t>vì</a:t>
            </a:r>
            <a:r>
              <a:rPr lang="en-US" sz="3600" dirty="0" smtClean="0">
                <a:solidFill>
                  <a:srgbClr val="FF0000"/>
                </a:solidFill>
              </a:rPr>
              <a:t> </a:t>
            </a:r>
            <a:r>
              <a:rPr lang="en-US" sz="3600" dirty="0" err="1" smtClean="0">
                <a:solidFill>
                  <a:srgbClr val="FF0000"/>
                </a:solidFill>
              </a:rPr>
              <a:t>vậy</a:t>
            </a:r>
            <a:r>
              <a:rPr lang="en-US" sz="3600" dirty="0" smtClean="0">
                <a:solidFill>
                  <a:srgbClr val="FF0000"/>
                </a:solidFill>
              </a:rPr>
              <a:t> , do </a:t>
            </a:r>
            <a:r>
              <a:rPr lang="en-US" sz="3600" dirty="0" err="1" smtClean="0">
                <a:solidFill>
                  <a:srgbClr val="FF0000"/>
                </a:solidFill>
              </a:rPr>
              <a:t>đó</a:t>
            </a:r>
            <a:endParaRPr lang="en-US" sz="3600" dirty="0">
              <a:solidFill>
                <a:srgbClr val="FF0000"/>
              </a:solidFill>
            </a:endParaRPr>
          </a:p>
        </p:txBody>
      </p:sp>
      <p:sp>
        <p:nvSpPr>
          <p:cNvPr id="10" name="Title 1"/>
          <p:cNvSpPr txBox="1">
            <a:spLocks/>
          </p:cNvSpPr>
          <p:nvPr/>
        </p:nvSpPr>
        <p:spPr>
          <a:xfrm>
            <a:off x="524692" y="2057400"/>
            <a:ext cx="7933508" cy="9144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sz="2400" dirty="0" smtClean="0"/>
              <a:t>Ex : There is too much traffic. The air is polluted.</a:t>
            </a:r>
            <a:endParaRPr lang="en-US" sz="2400" dirty="0"/>
          </a:p>
        </p:txBody>
      </p:sp>
    </p:spTree>
    <p:extLst>
      <p:ext uri="{BB962C8B-B14F-4D97-AF65-F5344CB8AC3E}">
        <p14:creationId xmlns:p14="http://schemas.microsoft.com/office/powerpoint/2010/main" val="248584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ircle(in)">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in)">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circle(in)">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circle(in)">
                                      <p:cBhvr>
                                        <p:cTn id="45" dur="2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6512511" cy="1143000"/>
          </a:xfrm>
        </p:spPr>
        <p:txBody>
          <a:bodyPr/>
          <a:lstStyle/>
          <a:p>
            <a:pPr algn="l"/>
            <a:r>
              <a:rPr lang="en-US" dirty="0" smtClean="0"/>
              <a:t>CONNECTIVES</a:t>
            </a:r>
            <a:endParaRPr lang="en-US" dirty="0"/>
          </a:p>
        </p:txBody>
      </p:sp>
      <p:sp>
        <p:nvSpPr>
          <p:cNvPr id="3" name="Content Placeholder 2"/>
          <p:cNvSpPr>
            <a:spLocks noGrp="1"/>
          </p:cNvSpPr>
          <p:nvPr>
            <p:ph sz="quarter" idx="13"/>
          </p:nvPr>
        </p:nvSpPr>
        <p:spPr>
          <a:xfrm>
            <a:off x="457200" y="2286000"/>
            <a:ext cx="8305800" cy="2438400"/>
          </a:xfrm>
        </p:spPr>
        <p:txBody>
          <a:bodyPr>
            <a:noAutofit/>
          </a:bodyPr>
          <a:lstStyle/>
          <a:p>
            <a:pPr marL="45720" indent="0">
              <a:buNone/>
            </a:pPr>
            <a:r>
              <a:rPr lang="en-US" sz="4000" dirty="0" smtClean="0"/>
              <a:t>Connectives are used to connect words , phrases, clauses, or sentences.</a:t>
            </a:r>
            <a:endParaRPr lang="en-US" sz="4000" dirty="0"/>
          </a:p>
        </p:txBody>
      </p:sp>
    </p:spTree>
    <p:extLst>
      <p:ext uri="{BB962C8B-B14F-4D97-AF65-F5344CB8AC3E}">
        <p14:creationId xmlns:p14="http://schemas.microsoft.com/office/powerpoint/2010/main" val="629312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534400" cy="1143000"/>
          </a:xfrm>
        </p:spPr>
        <p:txBody>
          <a:bodyPr>
            <a:normAutofit/>
          </a:bodyPr>
          <a:lstStyle/>
          <a:p>
            <a:pPr algn="l"/>
            <a:r>
              <a:rPr lang="en-US" sz="3200" dirty="0" smtClean="0"/>
              <a:t>Exercise 1 : complete the sentences. Use the correct connectives</a:t>
            </a:r>
            <a:endParaRPr lang="en-US" sz="3200" dirty="0"/>
          </a:p>
        </p:txBody>
      </p:sp>
      <p:sp>
        <p:nvSpPr>
          <p:cNvPr id="3" name="Content Placeholder 2"/>
          <p:cNvSpPr>
            <a:spLocks noGrp="1"/>
          </p:cNvSpPr>
          <p:nvPr>
            <p:ph sz="quarter" idx="13"/>
          </p:nvPr>
        </p:nvSpPr>
        <p:spPr>
          <a:xfrm>
            <a:off x="228600" y="1295400"/>
            <a:ext cx="8686800" cy="5181600"/>
          </a:xfrm>
        </p:spPr>
        <p:txBody>
          <a:bodyPr>
            <a:normAutofit fontScale="85000" lnSpcReduction="10000"/>
          </a:bodyPr>
          <a:lstStyle/>
          <a:p>
            <a:pPr marL="0" indent="0">
              <a:buNone/>
            </a:pPr>
            <a:r>
              <a:rPr lang="en-US" sz="2400" dirty="0"/>
              <a:t>a</a:t>
            </a:r>
            <a:r>
              <a:rPr lang="en-US" sz="2400" dirty="0" smtClean="0"/>
              <a:t>. Mrs. </a:t>
            </a:r>
            <a:r>
              <a:rPr lang="en-US" sz="2400" dirty="0" err="1" smtClean="0"/>
              <a:t>Quyen</a:t>
            </a:r>
            <a:r>
              <a:rPr lang="en-US" sz="2400" dirty="0" smtClean="0"/>
              <a:t> bought corn, potatoes ………………….cabbages at the market. </a:t>
            </a:r>
            <a:r>
              <a:rPr lang="en-US" sz="2400" dirty="0" smtClean="0">
                <a:solidFill>
                  <a:srgbClr val="C00000"/>
                </a:solidFill>
              </a:rPr>
              <a:t>( and / or )</a:t>
            </a:r>
          </a:p>
          <a:p>
            <a:pPr marL="0" indent="0">
              <a:buNone/>
            </a:pPr>
            <a:r>
              <a:rPr lang="en-US" sz="2400" dirty="0" smtClean="0"/>
              <a:t>b. She ran so fast, ……………...she missed the bus. </a:t>
            </a:r>
            <a:r>
              <a:rPr lang="en-US" sz="2400" dirty="0" smtClean="0">
                <a:solidFill>
                  <a:srgbClr val="C00000"/>
                </a:solidFill>
              </a:rPr>
              <a:t>(and/ but )</a:t>
            </a:r>
          </a:p>
          <a:p>
            <a:pPr marL="0" indent="0">
              <a:buNone/>
            </a:pPr>
            <a:r>
              <a:rPr lang="en-US" sz="2400" dirty="0" smtClean="0"/>
              <a:t>c. Nam got wet ………………..…he forgot his umbrella. </a:t>
            </a:r>
            <a:r>
              <a:rPr lang="en-US" sz="2400" dirty="0" smtClean="0">
                <a:solidFill>
                  <a:srgbClr val="C00000"/>
                </a:solidFill>
              </a:rPr>
              <a:t>( so/ because )</a:t>
            </a:r>
          </a:p>
          <a:p>
            <a:pPr marL="0" indent="0">
              <a:buNone/>
            </a:pPr>
            <a:r>
              <a:rPr lang="en-US" sz="2400" dirty="0" smtClean="0"/>
              <a:t>d. </a:t>
            </a:r>
            <a:r>
              <a:rPr lang="en-US" sz="2400" dirty="0" err="1" smtClean="0"/>
              <a:t>Hoa</a:t>
            </a:r>
            <a:r>
              <a:rPr lang="en-US" sz="2400" dirty="0" smtClean="0"/>
              <a:t> failed her math test.  ………………….., she has to do the test again. </a:t>
            </a:r>
          </a:p>
          <a:p>
            <a:pPr marL="0" indent="0">
              <a:buNone/>
            </a:pPr>
            <a:r>
              <a:rPr lang="en-US" sz="2400" dirty="0" smtClean="0">
                <a:solidFill>
                  <a:srgbClr val="C00000"/>
                </a:solidFill>
              </a:rPr>
              <a:t>( However / Therefore )</a:t>
            </a:r>
          </a:p>
          <a:p>
            <a:pPr marL="0" indent="0">
              <a:buNone/>
            </a:pPr>
            <a:r>
              <a:rPr lang="en-US" sz="2400" dirty="0" smtClean="0"/>
              <a:t>e. Do you live in the city …………………..in the country? </a:t>
            </a:r>
          </a:p>
          <a:p>
            <a:pPr marL="0" indent="0">
              <a:buNone/>
            </a:pPr>
            <a:r>
              <a:rPr lang="en-US" sz="2400" dirty="0" smtClean="0">
                <a:solidFill>
                  <a:srgbClr val="C00000"/>
                </a:solidFill>
              </a:rPr>
              <a:t>(and / or)</a:t>
            </a:r>
          </a:p>
          <a:p>
            <a:pPr marL="0" indent="0">
              <a:buNone/>
            </a:pPr>
            <a:r>
              <a:rPr lang="en-US" sz="2400" dirty="0" smtClean="0"/>
              <a:t>f. It’s raining, …………………….I can’t go to the beach. </a:t>
            </a:r>
            <a:r>
              <a:rPr lang="en-US" sz="2400" dirty="0" smtClean="0">
                <a:solidFill>
                  <a:srgbClr val="C00000"/>
                </a:solidFill>
              </a:rPr>
              <a:t>(so / therefore)</a:t>
            </a:r>
          </a:p>
          <a:p>
            <a:pPr marL="0" indent="0">
              <a:buNone/>
            </a:pPr>
            <a:r>
              <a:rPr lang="en-US" sz="2400" dirty="0" smtClean="0"/>
              <a:t>g. Ba’s hobbies are playing football …………….collecting stamps</a:t>
            </a:r>
            <a:r>
              <a:rPr lang="en-US" sz="2400" dirty="0" smtClean="0">
                <a:solidFill>
                  <a:srgbClr val="C00000"/>
                </a:solidFill>
              </a:rPr>
              <a:t>( and / or )</a:t>
            </a:r>
          </a:p>
          <a:p>
            <a:pPr marL="0" indent="0">
              <a:buNone/>
            </a:pPr>
            <a:r>
              <a:rPr lang="en-US" sz="2400" dirty="0" smtClean="0"/>
              <a:t>h. Na is very tired .  ……….….., she has to finish her homework  before she goes to bed. </a:t>
            </a:r>
            <a:r>
              <a:rPr lang="en-US" sz="2400" dirty="0" smtClean="0">
                <a:solidFill>
                  <a:srgbClr val="C00000"/>
                </a:solidFill>
              </a:rPr>
              <a:t>( However / Therefore )</a:t>
            </a:r>
          </a:p>
          <a:p>
            <a:pPr marL="0" indent="0">
              <a:buNone/>
            </a:pPr>
            <a:r>
              <a:rPr lang="en-US" sz="2400" dirty="0" smtClean="0"/>
              <a:t>i. I  must save energy ……………..the world” energy resources are limited . </a:t>
            </a:r>
            <a:r>
              <a:rPr lang="en-US" sz="2400" dirty="0" smtClean="0">
                <a:solidFill>
                  <a:srgbClr val="C00000"/>
                </a:solidFill>
              </a:rPr>
              <a:t>( so/ since )</a:t>
            </a:r>
          </a:p>
          <a:p>
            <a:pPr marL="0" indent="0">
              <a:buNone/>
            </a:pPr>
            <a:endParaRPr lang="en-US" sz="2400" dirty="0" smtClean="0">
              <a:solidFill>
                <a:srgbClr val="C00000"/>
              </a:solidFill>
            </a:endParaRP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cxnSp>
        <p:nvCxnSpPr>
          <p:cNvPr id="5" name="Straight Connector 4"/>
          <p:cNvCxnSpPr/>
          <p:nvPr/>
        </p:nvCxnSpPr>
        <p:spPr>
          <a:xfrm>
            <a:off x="533400" y="19050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05600" y="2209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34200" y="2667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28800" y="33528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43000" y="4114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24600" y="4495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0000" y="4876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57400" y="55626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90600" y="6172200"/>
            <a:ext cx="457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2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3557" y="381000"/>
            <a:ext cx="28956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2.Phrasal verbs: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6"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815" y="1064137"/>
            <a:ext cx="2524125" cy="2265499"/>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02132" y="3505200"/>
            <a:ext cx="1572491"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rgbClr val="C00000"/>
                </a:solidFill>
                <a:latin typeface="Times New Roman" pitchFamily="18" charset="0"/>
                <a:cs typeface="Times New Roman" pitchFamily="18" charset="0"/>
              </a:rPr>
              <a:t>l</a:t>
            </a:r>
            <a:r>
              <a:rPr lang="en-US" sz="2400" b="1" dirty="0" smtClean="0">
                <a:ln w="11430"/>
                <a:solidFill>
                  <a:srgbClr val="C00000"/>
                </a:solidFill>
                <a:latin typeface="Times New Roman" pitchFamily="18" charset="0"/>
                <a:cs typeface="Times New Roman" pitchFamily="18" charset="0"/>
              </a:rPr>
              <a:t>ook after</a:t>
            </a:r>
            <a:endParaRPr lang="en-US" sz="2400" b="1" dirty="0">
              <a:ln w="11430"/>
              <a:solidFill>
                <a:srgbClr val="C00000"/>
              </a:solidFill>
              <a:latin typeface="Times New Roman" pitchFamily="18" charset="0"/>
              <a:cs typeface="Times New Roman" pitchFamily="18" charset="0"/>
            </a:endParaRPr>
          </a:p>
        </p:txBody>
      </p:sp>
      <p:pic>
        <p:nvPicPr>
          <p:cNvPr id="10"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3824" y="1143000"/>
            <a:ext cx="2740024" cy="2102148"/>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25635" y="3506323"/>
            <a:ext cx="1246909"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rgbClr val="C00000"/>
                </a:solidFill>
                <a:latin typeface="Times New Roman" pitchFamily="18" charset="0"/>
                <a:cs typeface="Times New Roman" pitchFamily="18" charset="0"/>
              </a:rPr>
              <a:t>t</a:t>
            </a:r>
            <a:r>
              <a:rPr lang="en-US" sz="2400" b="1" dirty="0" smtClean="0">
                <a:ln w="11430"/>
                <a:solidFill>
                  <a:srgbClr val="C00000"/>
                </a:solidFill>
                <a:latin typeface="Times New Roman" pitchFamily="18" charset="0"/>
                <a:cs typeface="Times New Roman" pitchFamily="18" charset="0"/>
              </a:rPr>
              <a:t>urn on</a:t>
            </a:r>
            <a:endParaRPr lang="en-US" sz="2400" b="1" dirty="0">
              <a:ln w="11430"/>
              <a:solidFill>
                <a:srgbClr val="C00000"/>
              </a:solidFill>
              <a:latin typeface="Times New Roman" pitchFamily="18" charset="0"/>
              <a:cs typeface="Times New Roman" pitchFamily="18" charset="0"/>
            </a:endParaRPr>
          </a:p>
        </p:txBody>
      </p:sp>
      <p:pic>
        <p:nvPicPr>
          <p:cNvPr id="13"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126341"/>
            <a:ext cx="2209801" cy="2111902"/>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896099" y="3519386"/>
            <a:ext cx="1371602"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rgbClr val="C00000"/>
                </a:solidFill>
                <a:latin typeface="Times New Roman" pitchFamily="18" charset="0"/>
                <a:cs typeface="Times New Roman" pitchFamily="18" charset="0"/>
              </a:rPr>
              <a:t>t</a:t>
            </a:r>
            <a:r>
              <a:rPr lang="en-US" sz="2400" b="1" dirty="0" smtClean="0">
                <a:ln w="11430"/>
                <a:solidFill>
                  <a:srgbClr val="C00000"/>
                </a:solidFill>
                <a:latin typeface="Times New Roman" pitchFamily="18" charset="0"/>
                <a:cs typeface="Times New Roman" pitchFamily="18" charset="0"/>
              </a:rPr>
              <a:t>urn off</a:t>
            </a:r>
            <a:endParaRPr lang="en-US" sz="2400" b="1" dirty="0">
              <a:ln w="11430"/>
              <a:solidFill>
                <a:srgbClr val="C00000"/>
              </a:solidFill>
              <a:latin typeface="Times New Roman" pitchFamily="18" charset="0"/>
              <a:cs typeface="Times New Roman" pitchFamily="18" charset="0"/>
            </a:endParaRPr>
          </a:p>
        </p:txBody>
      </p:sp>
      <p:pic>
        <p:nvPicPr>
          <p:cNvPr id="16"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557" y="4649334"/>
            <a:ext cx="2109643" cy="193111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892135" y="5172670"/>
            <a:ext cx="1333501"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rgbClr val="C00000"/>
                </a:solidFill>
                <a:latin typeface="Times New Roman" pitchFamily="18" charset="0"/>
                <a:cs typeface="Times New Roman" pitchFamily="18" charset="0"/>
              </a:rPr>
              <a:t>l</a:t>
            </a:r>
            <a:r>
              <a:rPr lang="en-US" sz="2400" b="1" dirty="0" smtClean="0">
                <a:ln w="11430"/>
                <a:solidFill>
                  <a:srgbClr val="C00000"/>
                </a:solidFill>
                <a:latin typeface="Times New Roman" pitchFamily="18" charset="0"/>
                <a:cs typeface="Times New Roman" pitchFamily="18" charset="0"/>
              </a:rPr>
              <a:t>ook for</a:t>
            </a:r>
            <a:endParaRPr lang="en-US" sz="2400" b="1" dirty="0">
              <a:ln w="11430"/>
              <a:solidFill>
                <a:srgbClr val="C00000"/>
              </a:solidFill>
              <a:latin typeface="Times New Roman" pitchFamily="18" charset="0"/>
              <a:cs typeface="Times New Roman" pitchFamily="18" charset="0"/>
            </a:endParaRPr>
          </a:p>
        </p:txBody>
      </p:sp>
      <p:sp>
        <p:nvSpPr>
          <p:cNvPr id="19" name="TextBox 18"/>
          <p:cNvSpPr txBox="1"/>
          <p:nvPr/>
        </p:nvSpPr>
        <p:spPr>
          <a:xfrm>
            <a:off x="7391400" y="5105400"/>
            <a:ext cx="11430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rgbClr val="C00000"/>
                </a:solidFill>
                <a:latin typeface="Times New Roman" pitchFamily="18" charset="0"/>
                <a:cs typeface="Times New Roman" pitchFamily="18" charset="0"/>
              </a:rPr>
              <a:t>g</a:t>
            </a:r>
            <a:r>
              <a:rPr lang="en-US" sz="2400" b="1" dirty="0" smtClean="0">
                <a:ln w="11430"/>
                <a:solidFill>
                  <a:srgbClr val="C00000"/>
                </a:solidFill>
                <a:latin typeface="Times New Roman" pitchFamily="18" charset="0"/>
                <a:cs typeface="Times New Roman" pitchFamily="18" charset="0"/>
              </a:rPr>
              <a:t>o on</a:t>
            </a:r>
            <a:endParaRPr lang="en-US" sz="2400" b="1" dirty="0">
              <a:ln w="11430"/>
              <a:solidFill>
                <a:srgbClr val="C00000"/>
              </a:solidFill>
              <a:latin typeface="Times New Roman" pitchFamily="18" charset="0"/>
              <a:cs typeface="Times New Roman" pitchFamily="18" charset="0"/>
            </a:endParaRPr>
          </a:p>
        </p:txBody>
      </p:sp>
      <p:pic>
        <p:nvPicPr>
          <p:cNvPr id="24"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0895" y="4901288"/>
            <a:ext cx="2514600" cy="1427205"/>
          </a:xfrm>
          <a:prstGeom prst="rect">
            <a:avLst/>
          </a:prstGeom>
          <a:noFill/>
          <a:ln w="381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38200" y="3881735"/>
            <a:ext cx="1572491"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C00000"/>
                </a:solidFill>
                <a:latin typeface="Times New Roman" pitchFamily="18" charset="0"/>
                <a:cs typeface="Times New Roman" pitchFamily="18" charset="0"/>
              </a:rPr>
              <a:t>  </a:t>
            </a:r>
            <a:r>
              <a:rPr lang="en-US" sz="2400" b="1" dirty="0" err="1" smtClean="0">
                <a:ln w="11430"/>
                <a:solidFill>
                  <a:srgbClr val="C00000"/>
                </a:solidFill>
                <a:latin typeface="Times New Roman" pitchFamily="18" charset="0"/>
                <a:cs typeface="Times New Roman" pitchFamily="18" charset="0"/>
              </a:rPr>
              <a:t>chăm</a:t>
            </a:r>
            <a:r>
              <a:rPr lang="en-US" sz="2400" b="1" dirty="0" smtClean="0">
                <a:ln w="11430"/>
                <a:solidFill>
                  <a:srgbClr val="C00000"/>
                </a:solidFill>
                <a:latin typeface="Times New Roman" pitchFamily="18" charset="0"/>
                <a:cs typeface="Times New Roman" pitchFamily="18" charset="0"/>
              </a:rPr>
              <a:t> </a:t>
            </a:r>
            <a:r>
              <a:rPr lang="en-US" sz="2400" b="1" dirty="0" err="1" smtClean="0">
                <a:ln w="11430"/>
                <a:solidFill>
                  <a:srgbClr val="C00000"/>
                </a:solidFill>
                <a:latin typeface="Times New Roman" pitchFamily="18" charset="0"/>
                <a:cs typeface="Times New Roman" pitchFamily="18" charset="0"/>
              </a:rPr>
              <a:t>sóc</a:t>
            </a:r>
            <a:endParaRPr lang="en-US" sz="2400" b="1" dirty="0">
              <a:ln w="11430"/>
              <a:solidFill>
                <a:srgbClr val="C00000"/>
              </a:solidFill>
              <a:latin typeface="Times New Roman" pitchFamily="18" charset="0"/>
              <a:cs typeface="Times New Roman" pitchFamily="18" charset="0"/>
            </a:endParaRPr>
          </a:p>
        </p:txBody>
      </p:sp>
      <p:sp>
        <p:nvSpPr>
          <p:cNvPr id="18" name="TextBox 17"/>
          <p:cNvSpPr txBox="1"/>
          <p:nvPr/>
        </p:nvSpPr>
        <p:spPr>
          <a:xfrm>
            <a:off x="4142509" y="3881735"/>
            <a:ext cx="1572491"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rgbClr val="C00000"/>
                </a:solidFill>
                <a:latin typeface="Times New Roman" pitchFamily="18" charset="0"/>
                <a:cs typeface="Times New Roman" pitchFamily="18" charset="0"/>
              </a:rPr>
              <a:t> </a:t>
            </a:r>
            <a:r>
              <a:rPr lang="en-US" sz="2400" b="1" dirty="0" smtClean="0">
                <a:ln w="11430"/>
                <a:solidFill>
                  <a:srgbClr val="C00000"/>
                </a:solidFill>
                <a:latin typeface="Times New Roman" pitchFamily="18" charset="0"/>
                <a:cs typeface="Times New Roman" pitchFamily="18" charset="0"/>
              </a:rPr>
              <a:t>   </a:t>
            </a:r>
            <a:r>
              <a:rPr lang="en-US" sz="2400" b="1" dirty="0" err="1" smtClean="0">
                <a:ln w="11430"/>
                <a:solidFill>
                  <a:srgbClr val="C00000"/>
                </a:solidFill>
                <a:latin typeface="Times New Roman" pitchFamily="18" charset="0"/>
                <a:cs typeface="Times New Roman" pitchFamily="18" charset="0"/>
              </a:rPr>
              <a:t>mở</a:t>
            </a:r>
            <a:endParaRPr lang="en-US" sz="2400" b="1" dirty="0">
              <a:ln w="11430"/>
              <a:solidFill>
                <a:srgbClr val="C00000"/>
              </a:solidFill>
              <a:latin typeface="Times New Roman" pitchFamily="18" charset="0"/>
              <a:cs typeface="Times New Roman" pitchFamily="18" charset="0"/>
            </a:endParaRPr>
          </a:p>
        </p:txBody>
      </p:sp>
      <p:sp>
        <p:nvSpPr>
          <p:cNvPr id="20" name="TextBox 19"/>
          <p:cNvSpPr txBox="1"/>
          <p:nvPr/>
        </p:nvSpPr>
        <p:spPr>
          <a:xfrm>
            <a:off x="6885709" y="3957935"/>
            <a:ext cx="1572491"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solidFill>
                  <a:srgbClr val="C00000"/>
                </a:solidFill>
                <a:latin typeface="Times New Roman" pitchFamily="18" charset="0"/>
                <a:cs typeface="Times New Roman" pitchFamily="18" charset="0"/>
              </a:rPr>
              <a:t> </a:t>
            </a:r>
            <a:r>
              <a:rPr lang="en-US" sz="2400" b="1" dirty="0" smtClean="0">
                <a:ln w="11430"/>
                <a:solidFill>
                  <a:srgbClr val="C00000"/>
                </a:solidFill>
                <a:latin typeface="Times New Roman" pitchFamily="18" charset="0"/>
                <a:cs typeface="Times New Roman" pitchFamily="18" charset="0"/>
              </a:rPr>
              <a:t>     </a:t>
            </a:r>
            <a:r>
              <a:rPr lang="en-US" sz="2400" b="1" dirty="0" err="1" smtClean="0">
                <a:ln w="11430"/>
                <a:solidFill>
                  <a:srgbClr val="C00000"/>
                </a:solidFill>
                <a:latin typeface="Times New Roman" pitchFamily="18" charset="0"/>
                <a:cs typeface="Times New Roman" pitchFamily="18" charset="0"/>
              </a:rPr>
              <a:t>tắt</a:t>
            </a:r>
            <a:endParaRPr lang="en-US" sz="2400" b="1" dirty="0">
              <a:ln w="11430"/>
              <a:solidFill>
                <a:srgbClr val="C00000"/>
              </a:solidFill>
              <a:latin typeface="Times New Roman" pitchFamily="18" charset="0"/>
              <a:cs typeface="Times New Roman" pitchFamily="18" charset="0"/>
            </a:endParaRPr>
          </a:p>
        </p:txBody>
      </p:sp>
      <p:sp>
        <p:nvSpPr>
          <p:cNvPr id="21" name="TextBox 20"/>
          <p:cNvSpPr txBox="1"/>
          <p:nvPr/>
        </p:nvSpPr>
        <p:spPr>
          <a:xfrm>
            <a:off x="2847109" y="5634335"/>
            <a:ext cx="1572491"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err="1" smtClean="0">
                <a:ln w="11430"/>
                <a:solidFill>
                  <a:srgbClr val="C00000"/>
                </a:solidFill>
                <a:latin typeface="Times New Roman" pitchFamily="18" charset="0"/>
                <a:cs typeface="Times New Roman" pitchFamily="18" charset="0"/>
              </a:rPr>
              <a:t>tìm</a:t>
            </a:r>
            <a:r>
              <a:rPr lang="en-US" sz="2400" b="1" dirty="0" smtClean="0">
                <a:ln w="11430"/>
                <a:solidFill>
                  <a:srgbClr val="C00000"/>
                </a:solidFill>
                <a:latin typeface="Times New Roman" pitchFamily="18" charset="0"/>
                <a:cs typeface="Times New Roman" pitchFamily="18" charset="0"/>
              </a:rPr>
              <a:t> </a:t>
            </a:r>
            <a:r>
              <a:rPr lang="en-US" sz="2400" b="1" dirty="0" err="1" smtClean="0">
                <a:ln w="11430"/>
                <a:solidFill>
                  <a:srgbClr val="C00000"/>
                </a:solidFill>
                <a:latin typeface="Times New Roman" pitchFamily="18" charset="0"/>
                <a:cs typeface="Times New Roman" pitchFamily="18" charset="0"/>
              </a:rPr>
              <a:t>kiếm</a:t>
            </a:r>
            <a:endParaRPr lang="en-US" sz="2400" b="1" dirty="0">
              <a:ln w="11430"/>
              <a:solidFill>
                <a:srgbClr val="C00000"/>
              </a:solidFill>
              <a:latin typeface="Times New Roman" pitchFamily="18" charset="0"/>
              <a:cs typeface="Times New Roman" pitchFamily="18" charset="0"/>
            </a:endParaRPr>
          </a:p>
        </p:txBody>
      </p:sp>
      <p:sp>
        <p:nvSpPr>
          <p:cNvPr id="22" name="TextBox 21"/>
          <p:cNvSpPr txBox="1"/>
          <p:nvPr/>
        </p:nvSpPr>
        <p:spPr>
          <a:xfrm>
            <a:off x="7190509" y="5634335"/>
            <a:ext cx="1572491"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C00000"/>
                </a:solidFill>
                <a:latin typeface="Times New Roman" pitchFamily="18" charset="0"/>
                <a:cs typeface="Times New Roman" pitchFamily="18" charset="0"/>
              </a:rPr>
              <a:t>  </a:t>
            </a:r>
            <a:r>
              <a:rPr lang="en-US" sz="2400" b="1" dirty="0" err="1" smtClean="0">
                <a:ln w="11430"/>
                <a:solidFill>
                  <a:srgbClr val="C00000"/>
                </a:solidFill>
                <a:latin typeface="Times New Roman" pitchFamily="18" charset="0"/>
                <a:cs typeface="Times New Roman" pitchFamily="18" charset="0"/>
              </a:rPr>
              <a:t>tiếp</a:t>
            </a:r>
            <a:r>
              <a:rPr lang="en-US" sz="2400" b="1" dirty="0" smtClean="0">
                <a:ln w="11430"/>
                <a:solidFill>
                  <a:srgbClr val="C00000"/>
                </a:solidFill>
                <a:latin typeface="Times New Roman" pitchFamily="18" charset="0"/>
                <a:cs typeface="Times New Roman" pitchFamily="18" charset="0"/>
              </a:rPr>
              <a:t> </a:t>
            </a:r>
            <a:r>
              <a:rPr lang="en-US" sz="2400" b="1" dirty="0" err="1" smtClean="0">
                <a:ln w="11430"/>
                <a:solidFill>
                  <a:srgbClr val="C00000"/>
                </a:solidFill>
                <a:latin typeface="Times New Roman" pitchFamily="18" charset="0"/>
                <a:cs typeface="Times New Roman" pitchFamily="18" charset="0"/>
              </a:rPr>
              <a:t>tục</a:t>
            </a:r>
            <a:endParaRPr lang="en-US" sz="2400" b="1" dirty="0">
              <a:ln w="1143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2461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heel(1)">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1000" fill="hold"/>
                                        <p:tgtEl>
                                          <p:spTgt spid="24"/>
                                        </p:tgtEl>
                                        <p:attrNameLst>
                                          <p:attrName>ppt_x</p:attrName>
                                        </p:attrNameLst>
                                      </p:cBhvr>
                                      <p:tavLst>
                                        <p:tav tm="0">
                                          <p:val>
                                            <p:strVal val="#ppt_x-.2"/>
                                          </p:val>
                                        </p:tav>
                                        <p:tav tm="100000">
                                          <p:val>
                                            <p:strVal val="#ppt_x"/>
                                          </p:val>
                                        </p:tav>
                                      </p:tavLst>
                                    </p:anim>
                                    <p:anim calcmode="lin" valueType="num">
                                      <p:cBhvr>
                                        <p:cTn id="53"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circle(in)">
                                      <p:cBhvr>
                                        <p:cTn id="64" dur="2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circle(in)">
                                      <p:cBhvr>
                                        <p:cTn id="69" dur="20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circle(in)">
                                      <p:cBhvr>
                                        <p:cTn id="74" dur="20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circle(in)">
                                      <p:cBhvr>
                                        <p:cTn id="79" dur="20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circle(in)">
                                      <p:cBhvr>
                                        <p:cTn id="8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14" grpId="0"/>
      <p:bldP spid="17" grpId="0"/>
      <p:bldP spid="19" grpId="0"/>
      <p:bldP spid="15" grpId="0"/>
      <p:bldP spid="18"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5|5.8|2.5|1.2|1.3|1.2|1.8|7|7.2|2.6|2.4|2.2|3.3|44.8|5.7|3.1|2.6|2.2|3.7|12.4|12.4"/>
</p:tagLst>
</file>

<file path=ppt/tags/tag2.xml><?xml version="1.0" encoding="utf-8"?>
<p:tagLst xmlns:a="http://schemas.openxmlformats.org/drawingml/2006/main" xmlns:r="http://schemas.openxmlformats.org/officeDocument/2006/relationships" xmlns:p="http://schemas.openxmlformats.org/presentationml/2006/main">
  <p:tag name="TIMING" val="|8.3|10.8|5.2|13.2|5|11.4|2.2|17.9|2.4|1.6|14.3|3.4|1.4|7.2|2|1.3|13|2.4|13.5|3.4|2.3|4.5|6.4"/>
</p:tagLst>
</file>

<file path=ppt/tags/tag3.xml><?xml version="1.0" encoding="utf-8"?>
<p:tagLst xmlns:a="http://schemas.openxmlformats.org/drawingml/2006/main" xmlns:r="http://schemas.openxmlformats.org/officeDocument/2006/relationships" xmlns:p="http://schemas.openxmlformats.org/presentationml/2006/main">
  <p:tag name="TIMING" val="|98.8|35.1|3.3|1.8|2.8|2.3|2.4|4.9|5.4|2.8"/>
</p:tagLst>
</file>

<file path=ppt/tags/tag4.xml><?xml version="1.0" encoding="utf-8"?>
<p:tagLst xmlns:a="http://schemas.openxmlformats.org/drawingml/2006/main" xmlns:r="http://schemas.openxmlformats.org/officeDocument/2006/relationships" xmlns:p="http://schemas.openxmlformats.org/presentationml/2006/main">
  <p:tag name="TIMING" val="|15.8|2.9|3.2|3.5|1.2|3.4"/>
</p:tagLst>
</file>

<file path=ppt/tags/tag5.xml><?xml version="1.0" encoding="utf-8"?>
<p:tagLst xmlns:a="http://schemas.openxmlformats.org/drawingml/2006/main" xmlns:r="http://schemas.openxmlformats.org/officeDocument/2006/relationships" xmlns:p="http://schemas.openxmlformats.org/presentationml/2006/main">
  <p:tag name="TIMING" val="|12.8|18.4|31.7|1.2|26.4|18.2|59.8|4.6|21.9|42.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756</TotalTime>
  <Words>1703</Words>
  <Application>Microsoft Office PowerPoint</Application>
  <PresentationFormat>On-screen Show (4:3)</PresentationFormat>
  <Paragraphs>257</Paragraphs>
  <Slides>25</Slides>
  <Notes>3</Notes>
  <HiddenSlides>0</HiddenSlides>
  <MMClips>1</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1_Angles</vt:lpstr>
      <vt:lpstr>Slipstream</vt:lpstr>
      <vt:lpstr>Trek</vt:lpstr>
      <vt:lpstr>Apothecary</vt:lpstr>
      <vt:lpstr>Waveform</vt:lpstr>
      <vt:lpstr>eNGLISH 9  UNIT 7 : SAVING eNERGY       GRAMMAR                        * CONNECTIVES                  * PHRASAL VERBS                  * SUGGESTIONS PERIOD : 47 TEACHER : HOÀNG DIỆP – DO VAN DAY secondary school</vt:lpstr>
      <vt:lpstr>I. CONNECTIVES</vt:lpstr>
      <vt:lpstr>CONNECTIVES</vt:lpstr>
      <vt:lpstr>CONNECTIVES</vt:lpstr>
      <vt:lpstr>CONNECTIVES</vt:lpstr>
      <vt:lpstr>CONNECTIVES</vt:lpstr>
      <vt:lpstr>CONNECTIVES</vt:lpstr>
      <vt:lpstr>Exercise 1 : complete the sentences. Use the correct connectives</vt:lpstr>
      <vt:lpstr>PowerPoint Presentation</vt:lpstr>
      <vt:lpstr>PowerPoint Presentation</vt:lpstr>
      <vt:lpstr>Should you wash your hand to avoid Corona virus?</vt:lpstr>
      <vt:lpstr>PowerPoint Presentation</vt:lpstr>
      <vt:lpstr>I + suggest +ving</vt:lpstr>
      <vt:lpstr>S + suggest + (that)+ s+ should + vo</vt:lpstr>
      <vt:lpstr>PowerPoint Presentation</vt:lpstr>
      <vt:lpstr>suggestions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9</dc:title>
  <dc:creator>ROOT</dc:creator>
  <cp:lastModifiedBy>Pc</cp:lastModifiedBy>
  <cp:revision>44</cp:revision>
  <dcterms:created xsi:type="dcterms:W3CDTF">2020-04-06T07:49:47Z</dcterms:created>
  <dcterms:modified xsi:type="dcterms:W3CDTF">2021-02-16T08:00:47Z</dcterms:modified>
</cp:coreProperties>
</file>